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4a9ec38e99b4fd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26c0ff253234e00"/>
  </p:sldMasterIdLst>
  <p:sldIdLst>
    <p:sldId xmlns:r="http://schemas.openxmlformats.org/officeDocument/2006/relationships" id="256" r:id="R64b1dcd8480d47c1"/>
    <p:sldId xmlns:r="http://schemas.openxmlformats.org/officeDocument/2006/relationships" id="257" r:id="R54fdbe96cf8244a8"/>
    <p:sldId xmlns:r="http://schemas.openxmlformats.org/officeDocument/2006/relationships" id="258" r:id="R67f1b6a77b8e4c64"/>
    <p:sldId xmlns:r="http://schemas.openxmlformats.org/officeDocument/2006/relationships" id="259" r:id="R95fd4a9af989495a"/>
    <p:sldId xmlns:r="http://schemas.openxmlformats.org/officeDocument/2006/relationships" id="260" r:id="R03d605aad70643d5"/>
    <p:sldId xmlns:r="http://schemas.openxmlformats.org/officeDocument/2006/relationships" id="261" r:id="R620f03fe53b8428c"/>
    <p:sldId xmlns:r="http://schemas.openxmlformats.org/officeDocument/2006/relationships" id="262" r:id="R47f1f2c4d7b8443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26c0ff253234e00" /><Relationship Type="http://schemas.openxmlformats.org/officeDocument/2006/relationships/slide" Target="/ppt/slides/slide1.xml" Id="R64b1dcd8480d47c1" /><Relationship Type="http://schemas.openxmlformats.org/officeDocument/2006/relationships/slide" Target="/ppt/slides/slide2.xml" Id="R54fdbe96cf8244a8" /><Relationship Type="http://schemas.openxmlformats.org/officeDocument/2006/relationships/slide" Target="/ppt/slides/slide3.xml" Id="R67f1b6a77b8e4c64" /><Relationship Type="http://schemas.openxmlformats.org/officeDocument/2006/relationships/slide" Target="/ppt/slides/slide4.xml" Id="R95fd4a9af989495a" /><Relationship Type="http://schemas.openxmlformats.org/officeDocument/2006/relationships/slide" Target="/ppt/slides/slide5.xml" Id="R03d605aad70643d5" /><Relationship Type="http://schemas.openxmlformats.org/officeDocument/2006/relationships/slide" Target="/ppt/slides/slide6.xml" Id="R620f03fe53b8428c" /><Relationship Type="http://schemas.openxmlformats.org/officeDocument/2006/relationships/slide" Target="/ppt/slides/slide7.xml" Id="R47f1f2c4d7b8443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24cfa37039c4a2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d62715e9604704" /><Relationship Type="http://schemas.openxmlformats.org/officeDocument/2006/relationships/theme" Target="/ppt/slideMasters/theme/theme1.xml" Id="R553de8b27254462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fd62715e960470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d3aab4a3fe49b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953feea8fd4fd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60d2fe66cb423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584f12b12d408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fa2680756046e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9b6a2ca3d3446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ed016c9f104a2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REVISORDAMENE AVD. ROSENHOLM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REVISORDAMENE AVD. ROSENHOLM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REVISORDAMENE AVD. ROSENHOLM AS ble etablert [år] og holder til i Trollåsen.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REVISORDAMENE AVD. ROSENHOLM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REVISORDAMENE AVD. ROSENHOLM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REVISORDAMENE AVD. ROSENHOLM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652 300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190 212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148 365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171 865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2 876 893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REVISORDAMENE AVD. ROSENHOLM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STINE MARIA HØIEGGEN  –  51,0 %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LIV ALEKSANDERSEN  –  49,0 %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REVISORDAMENE AVD. ROSENHOLM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Rosenholmveien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1414 Trollåsen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936 434 975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REVISORDAMENE AVD. ROSENHOLM AS</a:t>
            </a:r>
          </a:p>
        </p:txBody>
      </p:sp>
    </p:spTree>
  </p:cSld>
  <p:clrMapOvr>
    <a:masterClrMapping xmlns:a="http://schemas.openxmlformats.org/drawingml/2006/main"/>
  </p:clrMapOvr>
</p:sld>
</file>