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7c28efcf0d44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d5d58fee8349bc"/>
  </p:sldMasterIdLst>
  <p:sldIdLst>
    <p:sldId xmlns:r="http://schemas.openxmlformats.org/officeDocument/2006/relationships" id="256" r:id="Rb5360d874e9948c4"/>
    <p:sldId xmlns:r="http://schemas.openxmlformats.org/officeDocument/2006/relationships" id="257" r:id="Rde225f0a0eb94ddf"/>
    <p:sldId xmlns:r="http://schemas.openxmlformats.org/officeDocument/2006/relationships" id="258" r:id="Rf440e3f86a7a4a91"/>
    <p:sldId xmlns:r="http://schemas.openxmlformats.org/officeDocument/2006/relationships" id="259" r:id="R2049400a17eb4ab0"/>
    <p:sldId xmlns:r="http://schemas.openxmlformats.org/officeDocument/2006/relationships" id="260" r:id="R244aa425f6354c8c"/>
    <p:sldId xmlns:r="http://schemas.openxmlformats.org/officeDocument/2006/relationships" id="261" r:id="R5bed616af14d4ee5"/>
    <p:sldId xmlns:r="http://schemas.openxmlformats.org/officeDocument/2006/relationships" id="262" r:id="Raf1d7dfd98b74e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d5d58fee8349bc" /><Relationship Type="http://schemas.openxmlformats.org/officeDocument/2006/relationships/slide" Target="/ppt/slides/slide1.xml" Id="Rb5360d874e9948c4" /><Relationship Type="http://schemas.openxmlformats.org/officeDocument/2006/relationships/slide" Target="/ppt/slides/slide2.xml" Id="Rde225f0a0eb94ddf" /><Relationship Type="http://schemas.openxmlformats.org/officeDocument/2006/relationships/slide" Target="/ppt/slides/slide3.xml" Id="Rf440e3f86a7a4a91" /><Relationship Type="http://schemas.openxmlformats.org/officeDocument/2006/relationships/slide" Target="/ppt/slides/slide4.xml" Id="R2049400a17eb4ab0" /><Relationship Type="http://schemas.openxmlformats.org/officeDocument/2006/relationships/slide" Target="/ppt/slides/slide5.xml" Id="R244aa425f6354c8c" /><Relationship Type="http://schemas.openxmlformats.org/officeDocument/2006/relationships/slide" Target="/ppt/slides/slide6.xml" Id="R5bed616af14d4ee5" /><Relationship Type="http://schemas.openxmlformats.org/officeDocument/2006/relationships/slide" Target="/ppt/slides/slide7.xml" Id="Raf1d7dfd98b74e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a62c987b9a4e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72a26cab04310" /><Relationship Type="http://schemas.openxmlformats.org/officeDocument/2006/relationships/theme" Target="/ppt/slideMasters/theme/theme1.xml" Id="R3db8b6e7db5045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d72a26cab043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c3eeb77da43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30186cd8b42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1d953e2be45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2a4627d6e44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1227a42c442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3aab6a40347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1822b1bd644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FRITHJOF ANDERSSEN INVEST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FRITHJOF ANDERSSEN INVEST 2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203 568 880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203 575 380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FRITHJOF ANDERSSEN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alle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936 512 607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FRITHJOF ANDERSSEN INVEST 2 AS</a:t>
            </a:r>
          </a:p>
        </p:txBody>
      </p:sp>
    </p:spTree>
  </p:cSld>
  <p:clrMapOvr>
    <a:masterClrMapping xmlns:a="http://schemas.openxmlformats.org/drawingml/2006/main"/>
  </p:clrMapOvr>
</p:sld>
</file>