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58dd552dc845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48c9828c074ae2"/>
  </p:sldMasterIdLst>
  <p:sldIdLst>
    <p:sldId xmlns:r="http://schemas.openxmlformats.org/officeDocument/2006/relationships" id="256" r:id="R4464ae60ab3041bb"/>
    <p:sldId xmlns:r="http://schemas.openxmlformats.org/officeDocument/2006/relationships" id="257" r:id="R9d8ca4dfd5d4431b"/>
    <p:sldId xmlns:r="http://schemas.openxmlformats.org/officeDocument/2006/relationships" id="258" r:id="Rb377a442f9f145a2"/>
    <p:sldId xmlns:r="http://schemas.openxmlformats.org/officeDocument/2006/relationships" id="259" r:id="Re6e585effbfd4d79"/>
    <p:sldId xmlns:r="http://schemas.openxmlformats.org/officeDocument/2006/relationships" id="260" r:id="R56f7ccfbf5aa411d"/>
    <p:sldId xmlns:r="http://schemas.openxmlformats.org/officeDocument/2006/relationships" id="261" r:id="R6fb6edcc73f048c5"/>
    <p:sldId xmlns:r="http://schemas.openxmlformats.org/officeDocument/2006/relationships" id="262" r:id="R282a79a267e542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8c9828c074ae2" /><Relationship Type="http://schemas.openxmlformats.org/officeDocument/2006/relationships/slide" Target="/ppt/slides/slide1.xml" Id="R4464ae60ab3041bb" /><Relationship Type="http://schemas.openxmlformats.org/officeDocument/2006/relationships/slide" Target="/ppt/slides/slide2.xml" Id="R9d8ca4dfd5d4431b" /><Relationship Type="http://schemas.openxmlformats.org/officeDocument/2006/relationships/slide" Target="/ppt/slides/slide3.xml" Id="Rb377a442f9f145a2" /><Relationship Type="http://schemas.openxmlformats.org/officeDocument/2006/relationships/slide" Target="/ppt/slides/slide4.xml" Id="Re6e585effbfd4d79" /><Relationship Type="http://schemas.openxmlformats.org/officeDocument/2006/relationships/slide" Target="/ppt/slides/slide5.xml" Id="R56f7ccfbf5aa411d" /><Relationship Type="http://schemas.openxmlformats.org/officeDocument/2006/relationships/slide" Target="/ppt/slides/slide6.xml" Id="R6fb6edcc73f048c5" /><Relationship Type="http://schemas.openxmlformats.org/officeDocument/2006/relationships/slide" Target="/ppt/slides/slide7.xml" Id="R282a79a267e542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d33b0d75054a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6cbe463c3417d" /><Relationship Type="http://schemas.openxmlformats.org/officeDocument/2006/relationships/theme" Target="/ppt/slideMasters/theme/theme1.xml" Id="R3ef9c3098a0240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76cbe463c341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6d9b6d8b647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dbbffa7c14b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96f7d486e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278241d694b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4815a960c47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b0ab3cecf44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b205a48404f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BJELDE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BJELDE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215 514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BJELDE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Bergstien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936 564 437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BJELDE AS</a:t>
            </a:r>
          </a:p>
        </p:txBody>
      </p:sp>
    </p:spTree>
  </p:cSld>
  <p:clrMapOvr>
    <a:masterClrMapping xmlns:a="http://schemas.openxmlformats.org/drawingml/2006/main"/>
  </p:clrMapOvr>
</p:sld>
</file>