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b3fbce6bdf46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efdc14210f4277"/>
  </p:sldMasterIdLst>
  <p:sldIdLst>
    <p:sldId xmlns:r="http://schemas.openxmlformats.org/officeDocument/2006/relationships" id="256" r:id="R06ceccb508794052"/>
    <p:sldId xmlns:r="http://schemas.openxmlformats.org/officeDocument/2006/relationships" id="257" r:id="R55d89b8b45eb463c"/>
    <p:sldId xmlns:r="http://schemas.openxmlformats.org/officeDocument/2006/relationships" id="258" r:id="Rd5665db70d9e436b"/>
    <p:sldId xmlns:r="http://schemas.openxmlformats.org/officeDocument/2006/relationships" id="259" r:id="R66b8baca91eb4943"/>
    <p:sldId xmlns:r="http://schemas.openxmlformats.org/officeDocument/2006/relationships" id="260" r:id="R20255d45a9124a04"/>
    <p:sldId xmlns:r="http://schemas.openxmlformats.org/officeDocument/2006/relationships" id="261" r:id="R7bff2e7106874b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fdc14210f4277" /><Relationship Type="http://schemas.openxmlformats.org/officeDocument/2006/relationships/slide" Target="/ppt/slides/slide1.xml" Id="R06ceccb508794052" /><Relationship Type="http://schemas.openxmlformats.org/officeDocument/2006/relationships/slide" Target="/ppt/slides/slide2.xml" Id="R55d89b8b45eb463c" /><Relationship Type="http://schemas.openxmlformats.org/officeDocument/2006/relationships/slide" Target="/ppt/slides/slide3.xml" Id="Rd5665db70d9e436b" /><Relationship Type="http://schemas.openxmlformats.org/officeDocument/2006/relationships/slide" Target="/ppt/slides/slide4.xml" Id="R66b8baca91eb4943" /><Relationship Type="http://schemas.openxmlformats.org/officeDocument/2006/relationships/slide" Target="/ppt/slides/slide5.xml" Id="R20255d45a9124a04" /><Relationship Type="http://schemas.openxmlformats.org/officeDocument/2006/relationships/slide" Target="/ppt/slides/slide6.xml" Id="R7bff2e7106874b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9a0adb9e749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4dd78041541e7" /><Relationship Type="http://schemas.openxmlformats.org/officeDocument/2006/relationships/theme" Target="/ppt/slideMasters/theme/theme1.xml" Id="R9ec2629b066745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4dd78041541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a7ecc6f4146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f669b98ba41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a693206c74f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e1cd7d8604c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0ce0e0f3b4b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0d14e86f3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STATERA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ØKONOMI AS ble etablert [år] og holder til i Rindal.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HAMNES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Rindalslina 879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6657 Rindal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936 597 033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