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d2a409616474aa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655a3cbcc0a4895"/>
  </p:sldMasterIdLst>
  <p:sldIdLst>
    <p:sldId xmlns:r="http://schemas.openxmlformats.org/officeDocument/2006/relationships" id="256" r:id="R4425e3454e134e5d"/>
    <p:sldId xmlns:r="http://schemas.openxmlformats.org/officeDocument/2006/relationships" id="257" r:id="R525238aa7078451f"/>
    <p:sldId xmlns:r="http://schemas.openxmlformats.org/officeDocument/2006/relationships" id="258" r:id="R2551bcdbd00542c9"/>
    <p:sldId xmlns:r="http://schemas.openxmlformats.org/officeDocument/2006/relationships" id="259" r:id="R4bc043fe374d42db"/>
    <p:sldId xmlns:r="http://schemas.openxmlformats.org/officeDocument/2006/relationships" id="260" r:id="Re2d2d860973a4689"/>
    <p:sldId xmlns:r="http://schemas.openxmlformats.org/officeDocument/2006/relationships" id="261" r:id="R27e150a88a8a4714"/>
    <p:sldId xmlns:r="http://schemas.openxmlformats.org/officeDocument/2006/relationships" id="262" r:id="Ra72ae549f52d423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55a3cbcc0a4895" /><Relationship Type="http://schemas.openxmlformats.org/officeDocument/2006/relationships/slide" Target="/ppt/slides/slide1.xml" Id="R4425e3454e134e5d" /><Relationship Type="http://schemas.openxmlformats.org/officeDocument/2006/relationships/slide" Target="/ppt/slides/slide2.xml" Id="R525238aa7078451f" /><Relationship Type="http://schemas.openxmlformats.org/officeDocument/2006/relationships/slide" Target="/ppt/slides/slide3.xml" Id="R2551bcdbd00542c9" /><Relationship Type="http://schemas.openxmlformats.org/officeDocument/2006/relationships/slide" Target="/ppt/slides/slide4.xml" Id="R4bc043fe374d42db" /><Relationship Type="http://schemas.openxmlformats.org/officeDocument/2006/relationships/slide" Target="/ppt/slides/slide5.xml" Id="Re2d2d860973a4689" /><Relationship Type="http://schemas.openxmlformats.org/officeDocument/2006/relationships/slide" Target="/ppt/slides/slide6.xml" Id="R27e150a88a8a4714" /><Relationship Type="http://schemas.openxmlformats.org/officeDocument/2006/relationships/slide" Target="/ppt/slides/slide7.xml" Id="Ra72ae549f52d423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70ce7d999e4f1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dad2812d964809" /><Relationship Type="http://schemas.openxmlformats.org/officeDocument/2006/relationships/theme" Target="/ppt/slideMasters/theme/theme1.xml" Id="R7080169eb3814fc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8dad2812d96480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ae618f349f4a0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ac4e30252647b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b154ad2695449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03ba85f5d74b4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67fda6794f4e7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60413d7b9f4a1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a1c7e016c741f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ACCRU PARTNERS HOLDING VIII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ACCRU PARTNERS HOLDING VIII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ACCRU PARTNERS HOLDING VIII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ACCRU PARTNERS HOLDING VIII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ACCRU PARTNERS HOLDING VIII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ACCRU PARTNERS HOLDING VIII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−9 200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−129 850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15 790 800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90 670 372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ACCRU PARTNERS HOLDING VIII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ACCRU PARTNERS NORGE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ACCRU PARTNERS HOLDING VIII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Sørkedalsveien 8A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0369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936 620 272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ACCRU PARTNERS HOLDING VIII AS</a:t>
            </a:r>
          </a:p>
        </p:txBody>
      </p:sp>
    </p:spTree>
  </p:cSld>
  <p:clrMapOvr>
    <a:masterClrMapping xmlns:a="http://schemas.openxmlformats.org/drawingml/2006/main"/>
  </p:clrMapOvr>
</p:sld>
</file>