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ca0b3fdb5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b44723e0945d0"/>
  </p:sldMasterIdLst>
  <p:sldIdLst>
    <p:sldId xmlns:r="http://schemas.openxmlformats.org/officeDocument/2006/relationships" id="256" r:id="R3949807266fb440e"/>
    <p:sldId xmlns:r="http://schemas.openxmlformats.org/officeDocument/2006/relationships" id="257" r:id="R2a3c0803413e4813"/>
    <p:sldId xmlns:r="http://schemas.openxmlformats.org/officeDocument/2006/relationships" id="258" r:id="R096a47d9466c4cf9"/>
    <p:sldId xmlns:r="http://schemas.openxmlformats.org/officeDocument/2006/relationships" id="259" r:id="R472df2914d13403a"/>
    <p:sldId xmlns:r="http://schemas.openxmlformats.org/officeDocument/2006/relationships" id="260" r:id="Rb3890a5542c040ef"/>
    <p:sldId xmlns:r="http://schemas.openxmlformats.org/officeDocument/2006/relationships" id="261" r:id="Rfa76030888c44277"/>
    <p:sldId xmlns:r="http://schemas.openxmlformats.org/officeDocument/2006/relationships" id="262" r:id="R4183cf0f52ad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b44723e0945d0" /><Relationship Type="http://schemas.openxmlformats.org/officeDocument/2006/relationships/slide" Target="/ppt/slides/slide1.xml" Id="R3949807266fb440e" /><Relationship Type="http://schemas.openxmlformats.org/officeDocument/2006/relationships/slide" Target="/ppt/slides/slide2.xml" Id="R2a3c0803413e4813" /><Relationship Type="http://schemas.openxmlformats.org/officeDocument/2006/relationships/slide" Target="/ppt/slides/slide3.xml" Id="R096a47d9466c4cf9" /><Relationship Type="http://schemas.openxmlformats.org/officeDocument/2006/relationships/slide" Target="/ppt/slides/slide4.xml" Id="R472df2914d13403a" /><Relationship Type="http://schemas.openxmlformats.org/officeDocument/2006/relationships/slide" Target="/ppt/slides/slide5.xml" Id="Rb3890a5542c040ef" /><Relationship Type="http://schemas.openxmlformats.org/officeDocument/2006/relationships/slide" Target="/ppt/slides/slide6.xml" Id="Rfa76030888c44277" /><Relationship Type="http://schemas.openxmlformats.org/officeDocument/2006/relationships/slide" Target="/ppt/slides/slide7.xml" Id="R4183cf0f52ad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521019a5f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9a7062924ec0" /><Relationship Type="http://schemas.openxmlformats.org/officeDocument/2006/relationships/theme" Target="/ppt/slideMasters/theme/theme1.xml" Id="R81c29ce3f727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19a706292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6f87ae6e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95d32548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0df6e37a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3ffefa32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61e1b6e7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aff8a80f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cda616d6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JTB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TOMMY BØHMER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Bøhmer, Røykenveien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936 664 849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