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5cd5f55bc947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ae9aae979f4880"/>
  </p:sldMasterIdLst>
  <p:sldIdLst>
    <p:sldId xmlns:r="http://schemas.openxmlformats.org/officeDocument/2006/relationships" id="256" r:id="R350df4a137694fcb"/>
    <p:sldId xmlns:r="http://schemas.openxmlformats.org/officeDocument/2006/relationships" id="257" r:id="R47712f9d69544b1d"/>
    <p:sldId xmlns:r="http://schemas.openxmlformats.org/officeDocument/2006/relationships" id="258" r:id="R687499ca54194e9a"/>
    <p:sldId xmlns:r="http://schemas.openxmlformats.org/officeDocument/2006/relationships" id="259" r:id="R5565788a3b964765"/>
    <p:sldId xmlns:r="http://schemas.openxmlformats.org/officeDocument/2006/relationships" id="260" r:id="Rc75d537994934727"/>
    <p:sldId xmlns:r="http://schemas.openxmlformats.org/officeDocument/2006/relationships" id="261" r:id="R15926388fc7649c1"/>
    <p:sldId xmlns:r="http://schemas.openxmlformats.org/officeDocument/2006/relationships" id="262" r:id="Ra4e396578a1547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e9aae979f4880" /><Relationship Type="http://schemas.openxmlformats.org/officeDocument/2006/relationships/slide" Target="/ppt/slides/slide1.xml" Id="R350df4a137694fcb" /><Relationship Type="http://schemas.openxmlformats.org/officeDocument/2006/relationships/slide" Target="/ppt/slides/slide2.xml" Id="R47712f9d69544b1d" /><Relationship Type="http://schemas.openxmlformats.org/officeDocument/2006/relationships/slide" Target="/ppt/slides/slide3.xml" Id="R687499ca54194e9a" /><Relationship Type="http://schemas.openxmlformats.org/officeDocument/2006/relationships/slide" Target="/ppt/slides/slide4.xml" Id="R5565788a3b964765" /><Relationship Type="http://schemas.openxmlformats.org/officeDocument/2006/relationships/slide" Target="/ppt/slides/slide5.xml" Id="Rc75d537994934727" /><Relationship Type="http://schemas.openxmlformats.org/officeDocument/2006/relationships/slide" Target="/ppt/slides/slide6.xml" Id="R15926388fc7649c1" /><Relationship Type="http://schemas.openxmlformats.org/officeDocument/2006/relationships/slide" Target="/ppt/slides/slide7.xml" Id="Ra4e396578a1547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c37661c1e42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07903a99b495c" /><Relationship Type="http://schemas.openxmlformats.org/officeDocument/2006/relationships/theme" Target="/ppt/slideMasters/theme/theme1.xml" Id="Ra30a0ee4f32641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e07903a99b49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16c8a30fb41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9b620ae5c4c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65e5d839b46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886d7cc0549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6f07a718241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98f0e63754b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96cd44b6944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MALTERUD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MALTERUD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MALTERUD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28C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936 685 447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MALTERUD HOLDING AS</a:t>
            </a:r>
          </a:p>
        </p:txBody>
      </p:sp>
    </p:spTree>
  </p:cSld>
  <p:clrMapOvr>
    <a:masterClrMapping xmlns:a="http://schemas.openxmlformats.org/drawingml/2006/main"/>
  </p:clrMapOvr>
</p:sld>
</file>