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dca045515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36f7542764b54"/>
  </p:sldMasterIdLst>
  <p:sldIdLst>
    <p:sldId xmlns:r="http://schemas.openxmlformats.org/officeDocument/2006/relationships" id="256" r:id="R7c50adca835e4edc"/>
    <p:sldId xmlns:r="http://schemas.openxmlformats.org/officeDocument/2006/relationships" id="257" r:id="R5e48d13977784c6c"/>
    <p:sldId xmlns:r="http://schemas.openxmlformats.org/officeDocument/2006/relationships" id="258" r:id="Rb6c9b0a6eb3d48d8"/>
    <p:sldId xmlns:r="http://schemas.openxmlformats.org/officeDocument/2006/relationships" id="259" r:id="R632bd2bb7b2b43c4"/>
    <p:sldId xmlns:r="http://schemas.openxmlformats.org/officeDocument/2006/relationships" id="260" r:id="Rc1d7383d29044c6c"/>
    <p:sldId xmlns:r="http://schemas.openxmlformats.org/officeDocument/2006/relationships" id="261" r:id="Rc4a260095593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36f7542764b54" /><Relationship Type="http://schemas.openxmlformats.org/officeDocument/2006/relationships/slide" Target="/ppt/slides/slide1.xml" Id="R7c50adca835e4edc" /><Relationship Type="http://schemas.openxmlformats.org/officeDocument/2006/relationships/slide" Target="/ppt/slides/slide2.xml" Id="R5e48d13977784c6c" /><Relationship Type="http://schemas.openxmlformats.org/officeDocument/2006/relationships/slide" Target="/ppt/slides/slide3.xml" Id="Rb6c9b0a6eb3d48d8" /><Relationship Type="http://schemas.openxmlformats.org/officeDocument/2006/relationships/slide" Target="/ppt/slides/slide4.xml" Id="R632bd2bb7b2b43c4" /><Relationship Type="http://schemas.openxmlformats.org/officeDocument/2006/relationships/slide" Target="/ppt/slides/slide5.xml" Id="Rc1d7383d29044c6c" /><Relationship Type="http://schemas.openxmlformats.org/officeDocument/2006/relationships/slide" Target="/ppt/slides/slide6.xml" Id="Rc4a260095593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a12713e0c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41b2d5724a8f" /><Relationship Type="http://schemas.openxmlformats.org/officeDocument/2006/relationships/theme" Target="/ppt/slideMasters/theme/theme1.xml" Id="R0f581a88ec83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341b2d572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517fe4a40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d1d4a62f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cbc12c065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d79aee5f3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c128fe4a3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6c0cc636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