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28c9b7768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d76c832444fc0"/>
  </p:sldMasterIdLst>
  <p:sldIdLst>
    <p:sldId xmlns:r="http://schemas.openxmlformats.org/officeDocument/2006/relationships" id="256" r:id="R3a4ba86a84c6436e"/>
    <p:sldId xmlns:r="http://schemas.openxmlformats.org/officeDocument/2006/relationships" id="257" r:id="Rde82b4db304e48fb"/>
    <p:sldId xmlns:r="http://schemas.openxmlformats.org/officeDocument/2006/relationships" id="258" r:id="R689f3cd6e97e492a"/>
    <p:sldId xmlns:r="http://schemas.openxmlformats.org/officeDocument/2006/relationships" id="259" r:id="R2e3cb5b308be4618"/>
    <p:sldId xmlns:r="http://schemas.openxmlformats.org/officeDocument/2006/relationships" id="260" r:id="R708dfa94197d482d"/>
    <p:sldId xmlns:r="http://schemas.openxmlformats.org/officeDocument/2006/relationships" id="261" r:id="R5044c6a21b444a9e"/>
    <p:sldId xmlns:r="http://schemas.openxmlformats.org/officeDocument/2006/relationships" id="262" r:id="R09df8828349c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d76c832444fc0" /><Relationship Type="http://schemas.openxmlformats.org/officeDocument/2006/relationships/slide" Target="/ppt/slides/slide1.xml" Id="R3a4ba86a84c6436e" /><Relationship Type="http://schemas.openxmlformats.org/officeDocument/2006/relationships/slide" Target="/ppt/slides/slide2.xml" Id="Rde82b4db304e48fb" /><Relationship Type="http://schemas.openxmlformats.org/officeDocument/2006/relationships/slide" Target="/ppt/slides/slide3.xml" Id="R689f3cd6e97e492a" /><Relationship Type="http://schemas.openxmlformats.org/officeDocument/2006/relationships/slide" Target="/ppt/slides/slide4.xml" Id="R2e3cb5b308be4618" /><Relationship Type="http://schemas.openxmlformats.org/officeDocument/2006/relationships/slide" Target="/ppt/slides/slide5.xml" Id="R708dfa94197d482d" /><Relationship Type="http://schemas.openxmlformats.org/officeDocument/2006/relationships/slide" Target="/ppt/slides/slide6.xml" Id="R5044c6a21b444a9e" /><Relationship Type="http://schemas.openxmlformats.org/officeDocument/2006/relationships/slide" Target="/ppt/slides/slide7.xml" Id="R09df8828349c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549f01342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10189a4645e1" /><Relationship Type="http://schemas.openxmlformats.org/officeDocument/2006/relationships/theme" Target="/ppt/slideMasters/theme/theme1.xml" Id="R9faafc7dc3a0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b10189a46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171697b36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07d61b7e0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42f81f70d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69ceecafd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62492fbf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916d28872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4a463a32e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RESORT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