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5ee46d62c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ffdbd45504a1d"/>
  </p:sldMasterIdLst>
  <p:sldIdLst>
    <p:sldId xmlns:r="http://schemas.openxmlformats.org/officeDocument/2006/relationships" id="256" r:id="Rfe787401fab141a1"/>
    <p:sldId xmlns:r="http://schemas.openxmlformats.org/officeDocument/2006/relationships" id="257" r:id="R8405333a5c8e412b"/>
    <p:sldId xmlns:r="http://schemas.openxmlformats.org/officeDocument/2006/relationships" id="258" r:id="Rfbab4e8be4814f47"/>
    <p:sldId xmlns:r="http://schemas.openxmlformats.org/officeDocument/2006/relationships" id="259" r:id="Re1e717c65ae44553"/>
    <p:sldId xmlns:r="http://schemas.openxmlformats.org/officeDocument/2006/relationships" id="260" r:id="R419c6721872545a4"/>
    <p:sldId xmlns:r="http://schemas.openxmlformats.org/officeDocument/2006/relationships" id="261" r:id="R669042ecce5645ce"/>
    <p:sldId xmlns:r="http://schemas.openxmlformats.org/officeDocument/2006/relationships" id="262" r:id="Rb5d12db02fa8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ffdbd45504a1d" /><Relationship Type="http://schemas.openxmlformats.org/officeDocument/2006/relationships/slide" Target="/ppt/slides/slide1.xml" Id="Rfe787401fab141a1" /><Relationship Type="http://schemas.openxmlformats.org/officeDocument/2006/relationships/slide" Target="/ppt/slides/slide2.xml" Id="R8405333a5c8e412b" /><Relationship Type="http://schemas.openxmlformats.org/officeDocument/2006/relationships/slide" Target="/ppt/slides/slide3.xml" Id="Rfbab4e8be4814f47" /><Relationship Type="http://schemas.openxmlformats.org/officeDocument/2006/relationships/slide" Target="/ppt/slides/slide4.xml" Id="Re1e717c65ae44553" /><Relationship Type="http://schemas.openxmlformats.org/officeDocument/2006/relationships/slide" Target="/ppt/slides/slide5.xml" Id="R419c6721872545a4" /><Relationship Type="http://schemas.openxmlformats.org/officeDocument/2006/relationships/slide" Target="/ppt/slides/slide6.xml" Id="R669042ecce5645ce" /><Relationship Type="http://schemas.openxmlformats.org/officeDocument/2006/relationships/slide" Target="/ppt/slides/slide7.xml" Id="Rb5d12db02fa8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09fc8ca95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78343ad4f43bf" /><Relationship Type="http://schemas.openxmlformats.org/officeDocument/2006/relationships/theme" Target="/ppt/slideMasters/theme/theme1.xml" Id="R1c26f9a47d81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78343ad4f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d3901499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d11e74eb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90a71177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a6e02fd6b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9a3750cc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454153a5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140b43a23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HHB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Haugland, Dørheimsvegen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936 784 240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AS</a:t>
            </a:r>
          </a:p>
        </p:txBody>
      </p:sp>
    </p:spTree>
  </p:cSld>
  <p:clrMapOvr>
    <a:masterClrMapping xmlns:a="http://schemas.openxmlformats.org/drawingml/2006/main"/>
  </p:clrMapOvr>
</p:sld>
</file>