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7aeaa9bb0b4c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f07de85d4a4b8e"/>
  </p:sldMasterIdLst>
  <p:sldIdLst>
    <p:sldId xmlns:r="http://schemas.openxmlformats.org/officeDocument/2006/relationships" id="256" r:id="Rd189f06be08b4c44"/>
    <p:sldId xmlns:r="http://schemas.openxmlformats.org/officeDocument/2006/relationships" id="257" r:id="Rb90f8eafaa164d26"/>
    <p:sldId xmlns:r="http://schemas.openxmlformats.org/officeDocument/2006/relationships" id="258" r:id="Rae5757d6768044f0"/>
    <p:sldId xmlns:r="http://schemas.openxmlformats.org/officeDocument/2006/relationships" id="259" r:id="Rc2b49880a4204605"/>
    <p:sldId xmlns:r="http://schemas.openxmlformats.org/officeDocument/2006/relationships" id="260" r:id="R0973799804794171"/>
    <p:sldId xmlns:r="http://schemas.openxmlformats.org/officeDocument/2006/relationships" id="261" r:id="Rae471e57afca4c52"/>
    <p:sldId xmlns:r="http://schemas.openxmlformats.org/officeDocument/2006/relationships" id="262" r:id="Rf1aee42b8aa143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f07de85d4a4b8e" /><Relationship Type="http://schemas.openxmlformats.org/officeDocument/2006/relationships/slide" Target="/ppt/slides/slide1.xml" Id="Rd189f06be08b4c44" /><Relationship Type="http://schemas.openxmlformats.org/officeDocument/2006/relationships/slide" Target="/ppt/slides/slide2.xml" Id="Rb90f8eafaa164d26" /><Relationship Type="http://schemas.openxmlformats.org/officeDocument/2006/relationships/slide" Target="/ppt/slides/slide3.xml" Id="Rae5757d6768044f0" /><Relationship Type="http://schemas.openxmlformats.org/officeDocument/2006/relationships/slide" Target="/ppt/slides/slide4.xml" Id="Rc2b49880a4204605" /><Relationship Type="http://schemas.openxmlformats.org/officeDocument/2006/relationships/slide" Target="/ppt/slides/slide5.xml" Id="R0973799804794171" /><Relationship Type="http://schemas.openxmlformats.org/officeDocument/2006/relationships/slide" Target="/ppt/slides/slide6.xml" Id="Rae471e57afca4c52" /><Relationship Type="http://schemas.openxmlformats.org/officeDocument/2006/relationships/slide" Target="/ppt/slides/slide7.xml" Id="Rf1aee42b8aa143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8a5e8110b49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05b5a197e41b7" /><Relationship Type="http://schemas.openxmlformats.org/officeDocument/2006/relationships/theme" Target="/ppt/slideMasters/theme/theme1.xml" Id="R03bf349d867d49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05b5a197e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7c4e0bf4c42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f085f1e6a4a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e4aeb48124d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a96cc66ba447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ae10db9954a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0f23324564a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3361486fe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KROGSTAD BIL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BIL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879 523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29 253 376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29 354 603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KROGSTAD FAM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Tungasletta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936 792 707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KROGSTAD BIL HOLDING AS</a:t>
            </a:r>
          </a:p>
        </p:txBody>
      </p:sp>
    </p:spTree>
  </p:cSld>
  <p:clrMapOvr>
    <a:masterClrMapping xmlns:a="http://schemas.openxmlformats.org/drawingml/2006/main"/>
  </p:clrMapOvr>
</p:sld>
</file>