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f9484bae6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0eb40ac354af1"/>
  </p:sldMasterIdLst>
  <p:sldIdLst>
    <p:sldId xmlns:r="http://schemas.openxmlformats.org/officeDocument/2006/relationships" id="256" r:id="Rb8ed58384b134d3c"/>
    <p:sldId xmlns:r="http://schemas.openxmlformats.org/officeDocument/2006/relationships" id="257" r:id="R13fb6edbedba42bd"/>
    <p:sldId xmlns:r="http://schemas.openxmlformats.org/officeDocument/2006/relationships" id="258" r:id="R1128e0200fad41fb"/>
    <p:sldId xmlns:r="http://schemas.openxmlformats.org/officeDocument/2006/relationships" id="259" r:id="R62ba56ab341b489a"/>
    <p:sldId xmlns:r="http://schemas.openxmlformats.org/officeDocument/2006/relationships" id="260" r:id="Re1dbf32ad8404950"/>
    <p:sldId xmlns:r="http://schemas.openxmlformats.org/officeDocument/2006/relationships" id="261" r:id="Rf6ab4edc79f84a50"/>
    <p:sldId xmlns:r="http://schemas.openxmlformats.org/officeDocument/2006/relationships" id="262" r:id="Rd571e0eecc63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0eb40ac354af1" /><Relationship Type="http://schemas.openxmlformats.org/officeDocument/2006/relationships/slide" Target="/ppt/slides/slide1.xml" Id="Rb8ed58384b134d3c" /><Relationship Type="http://schemas.openxmlformats.org/officeDocument/2006/relationships/slide" Target="/ppt/slides/slide2.xml" Id="R13fb6edbedba42bd" /><Relationship Type="http://schemas.openxmlformats.org/officeDocument/2006/relationships/slide" Target="/ppt/slides/slide3.xml" Id="R1128e0200fad41fb" /><Relationship Type="http://schemas.openxmlformats.org/officeDocument/2006/relationships/slide" Target="/ppt/slides/slide4.xml" Id="R62ba56ab341b489a" /><Relationship Type="http://schemas.openxmlformats.org/officeDocument/2006/relationships/slide" Target="/ppt/slides/slide5.xml" Id="Re1dbf32ad8404950" /><Relationship Type="http://schemas.openxmlformats.org/officeDocument/2006/relationships/slide" Target="/ppt/slides/slide6.xml" Id="Rf6ab4edc79f84a50" /><Relationship Type="http://schemas.openxmlformats.org/officeDocument/2006/relationships/slide" Target="/ppt/slides/slide7.xml" Id="Rd571e0eecc63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ded5a6332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b9dfe6d84275" /><Relationship Type="http://schemas.openxmlformats.org/officeDocument/2006/relationships/theme" Target="/ppt/slideMasters/theme/theme1.xml" Id="Ree16941b2d0b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7b9dfe6d8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ce388919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da005a38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ef42d947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58fc3e2f5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ef7c6619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0622a609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03096952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MAGNAR KILLINGMO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