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5dfe4f455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fcca87744470d"/>
  </p:sldMasterIdLst>
  <p:sldIdLst>
    <p:sldId xmlns:r="http://schemas.openxmlformats.org/officeDocument/2006/relationships" id="256" r:id="R6db863efb3204d08"/>
    <p:sldId xmlns:r="http://schemas.openxmlformats.org/officeDocument/2006/relationships" id="257" r:id="Rd43e01a4127248ea"/>
    <p:sldId xmlns:r="http://schemas.openxmlformats.org/officeDocument/2006/relationships" id="258" r:id="R0c3f8b8d9b0341fd"/>
    <p:sldId xmlns:r="http://schemas.openxmlformats.org/officeDocument/2006/relationships" id="259" r:id="Re1b8e6dce0e14cb3"/>
    <p:sldId xmlns:r="http://schemas.openxmlformats.org/officeDocument/2006/relationships" id="260" r:id="R0f758a72fa974228"/>
    <p:sldId xmlns:r="http://schemas.openxmlformats.org/officeDocument/2006/relationships" id="261" r:id="R3a110a83c5af4c17"/>
    <p:sldId xmlns:r="http://schemas.openxmlformats.org/officeDocument/2006/relationships" id="262" r:id="Reda28d7c4a4f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fcca87744470d" /><Relationship Type="http://schemas.openxmlformats.org/officeDocument/2006/relationships/slide" Target="/ppt/slides/slide1.xml" Id="R6db863efb3204d08" /><Relationship Type="http://schemas.openxmlformats.org/officeDocument/2006/relationships/slide" Target="/ppt/slides/slide2.xml" Id="Rd43e01a4127248ea" /><Relationship Type="http://schemas.openxmlformats.org/officeDocument/2006/relationships/slide" Target="/ppt/slides/slide3.xml" Id="R0c3f8b8d9b0341fd" /><Relationship Type="http://schemas.openxmlformats.org/officeDocument/2006/relationships/slide" Target="/ppt/slides/slide4.xml" Id="Re1b8e6dce0e14cb3" /><Relationship Type="http://schemas.openxmlformats.org/officeDocument/2006/relationships/slide" Target="/ppt/slides/slide5.xml" Id="R0f758a72fa974228" /><Relationship Type="http://schemas.openxmlformats.org/officeDocument/2006/relationships/slide" Target="/ppt/slides/slide6.xml" Id="R3a110a83c5af4c17" /><Relationship Type="http://schemas.openxmlformats.org/officeDocument/2006/relationships/slide" Target="/ppt/slides/slide7.xml" Id="Reda28d7c4a4f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54e652965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f782d71114376" /><Relationship Type="http://schemas.openxmlformats.org/officeDocument/2006/relationships/theme" Target="/ppt/slideMasters/theme/theme1.xml" Id="Rb3322277ca61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f782d7111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4926d71c4a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2fdb9319746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9464a584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c531d5807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ab85fe26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93020e9b4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80d5da0c3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OVE HORPESTAD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HORPESTAD HANSEN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TERESE HORPESTAD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04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936 836 445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