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c11f45297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061827d504bb7"/>
  </p:sldMasterIdLst>
  <p:sldIdLst>
    <p:sldId xmlns:r="http://schemas.openxmlformats.org/officeDocument/2006/relationships" id="256" r:id="Rdd1777d9bf8641a8"/>
    <p:sldId xmlns:r="http://schemas.openxmlformats.org/officeDocument/2006/relationships" id="257" r:id="Rb38235c350ac4207"/>
    <p:sldId xmlns:r="http://schemas.openxmlformats.org/officeDocument/2006/relationships" id="258" r:id="R1ac27e8e81684c2a"/>
    <p:sldId xmlns:r="http://schemas.openxmlformats.org/officeDocument/2006/relationships" id="259" r:id="R3433705f99304c09"/>
    <p:sldId xmlns:r="http://schemas.openxmlformats.org/officeDocument/2006/relationships" id="260" r:id="R41bf3e5032934b6f"/>
    <p:sldId xmlns:r="http://schemas.openxmlformats.org/officeDocument/2006/relationships" id="261" r:id="Re7b84a7c121247b1"/>
    <p:sldId xmlns:r="http://schemas.openxmlformats.org/officeDocument/2006/relationships" id="262" r:id="Rc7c481f24873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061827d504bb7" /><Relationship Type="http://schemas.openxmlformats.org/officeDocument/2006/relationships/slide" Target="/ppt/slides/slide1.xml" Id="Rdd1777d9bf8641a8" /><Relationship Type="http://schemas.openxmlformats.org/officeDocument/2006/relationships/slide" Target="/ppt/slides/slide2.xml" Id="Rb38235c350ac4207" /><Relationship Type="http://schemas.openxmlformats.org/officeDocument/2006/relationships/slide" Target="/ppt/slides/slide3.xml" Id="R1ac27e8e81684c2a" /><Relationship Type="http://schemas.openxmlformats.org/officeDocument/2006/relationships/slide" Target="/ppt/slides/slide4.xml" Id="R3433705f99304c09" /><Relationship Type="http://schemas.openxmlformats.org/officeDocument/2006/relationships/slide" Target="/ppt/slides/slide5.xml" Id="R41bf3e5032934b6f" /><Relationship Type="http://schemas.openxmlformats.org/officeDocument/2006/relationships/slide" Target="/ppt/slides/slide6.xml" Id="Re7b84a7c121247b1" /><Relationship Type="http://schemas.openxmlformats.org/officeDocument/2006/relationships/slide" Target="/ppt/slides/slide7.xml" Id="Rc7c481f24873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7fcd25b24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97c193214199" /><Relationship Type="http://schemas.openxmlformats.org/officeDocument/2006/relationships/theme" Target="/ppt/slideMasters/theme/theme1.xml" Id="R7a47e84f4fd1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597c19321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f5948a7b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7e732fc8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ab4b5cb8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efae8eb8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d94a45553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e4ba044e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e9f75fe66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LOMELAND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karin.lomeland@status-as.no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937 018 967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