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bc02e2eedc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a2d9a94da475e"/>
  </p:sldMasterIdLst>
  <p:sldIdLst>
    <p:sldId xmlns:r="http://schemas.openxmlformats.org/officeDocument/2006/relationships" id="256" r:id="R0d975bba06a34adf"/>
    <p:sldId xmlns:r="http://schemas.openxmlformats.org/officeDocument/2006/relationships" id="257" r:id="R302821a67d1c4d62"/>
    <p:sldId xmlns:r="http://schemas.openxmlformats.org/officeDocument/2006/relationships" id="258" r:id="R30c99beccf25437f"/>
    <p:sldId xmlns:r="http://schemas.openxmlformats.org/officeDocument/2006/relationships" id="259" r:id="Re58074a9a83b4734"/>
    <p:sldId xmlns:r="http://schemas.openxmlformats.org/officeDocument/2006/relationships" id="260" r:id="Ree1471e5864e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a2d9a94da475e" /><Relationship Type="http://schemas.openxmlformats.org/officeDocument/2006/relationships/slide" Target="/ppt/slides/slide1.xml" Id="R0d975bba06a34adf" /><Relationship Type="http://schemas.openxmlformats.org/officeDocument/2006/relationships/slide" Target="/ppt/slides/slide2.xml" Id="R302821a67d1c4d62" /><Relationship Type="http://schemas.openxmlformats.org/officeDocument/2006/relationships/slide" Target="/ppt/slides/slide3.xml" Id="R30c99beccf25437f" /><Relationship Type="http://schemas.openxmlformats.org/officeDocument/2006/relationships/slide" Target="/ppt/slides/slide4.xml" Id="Re58074a9a83b4734" /><Relationship Type="http://schemas.openxmlformats.org/officeDocument/2006/relationships/slide" Target="/ppt/slides/slide5.xml" Id="Ree1471e5864e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9c0cd4ce14a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a44424ae0487f" /><Relationship Type="http://schemas.openxmlformats.org/officeDocument/2006/relationships/theme" Target="/ppt/slideMasters/theme/theme1.xml" Id="R471a0e9ca8c2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a44424ae048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ba1b6add6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5b60d7c284a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6725854b4f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5d239e0647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cd0c234cc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REGNSKAP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cathrine@pedersenregnskap.no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www.pedersenregnskap.no/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937 088 248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