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df9973b88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3b9b1c8dc4fe3"/>
  </p:sldMasterIdLst>
  <p:sldIdLst>
    <p:sldId xmlns:r="http://schemas.openxmlformats.org/officeDocument/2006/relationships" id="256" r:id="R95d94ae378504628"/>
    <p:sldId xmlns:r="http://schemas.openxmlformats.org/officeDocument/2006/relationships" id="257" r:id="Rb6ac3669bc544289"/>
    <p:sldId xmlns:r="http://schemas.openxmlformats.org/officeDocument/2006/relationships" id="258" r:id="R5e73fa4f38064317"/>
    <p:sldId xmlns:r="http://schemas.openxmlformats.org/officeDocument/2006/relationships" id="259" r:id="Rc77bc5a49fad41fd"/>
    <p:sldId xmlns:r="http://schemas.openxmlformats.org/officeDocument/2006/relationships" id="260" r:id="R4b31bace680e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3b9b1c8dc4fe3" /><Relationship Type="http://schemas.openxmlformats.org/officeDocument/2006/relationships/slide" Target="/ppt/slides/slide1.xml" Id="R95d94ae378504628" /><Relationship Type="http://schemas.openxmlformats.org/officeDocument/2006/relationships/slide" Target="/ppt/slides/slide2.xml" Id="Rb6ac3669bc544289" /><Relationship Type="http://schemas.openxmlformats.org/officeDocument/2006/relationships/slide" Target="/ppt/slides/slide3.xml" Id="R5e73fa4f38064317" /><Relationship Type="http://schemas.openxmlformats.org/officeDocument/2006/relationships/slide" Target="/ppt/slides/slide4.xml" Id="Rc77bc5a49fad41fd" /><Relationship Type="http://schemas.openxmlformats.org/officeDocument/2006/relationships/slide" Target="/ppt/slides/slide5.xml" Id="R4b31bace680e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e3f29ca92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9eabcc8a41b5" /><Relationship Type="http://schemas.openxmlformats.org/officeDocument/2006/relationships/theme" Target="/ppt/slideMasters/theme/theme1.xml" Id="R16a41b1f77c2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19eabcc8a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8f46d792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a0e0b045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e56c24c9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de9edd5c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31423539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REGNSKAP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937 130 694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