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9d23b6e6d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2e24f47e048a7"/>
  </p:sldMasterIdLst>
  <p:sldIdLst>
    <p:sldId xmlns:r="http://schemas.openxmlformats.org/officeDocument/2006/relationships" id="256" r:id="Rbc96dc18fc5d4d26"/>
    <p:sldId xmlns:r="http://schemas.openxmlformats.org/officeDocument/2006/relationships" id="257" r:id="R9a8efe14e40447d9"/>
    <p:sldId xmlns:r="http://schemas.openxmlformats.org/officeDocument/2006/relationships" id="258" r:id="Rd05d12870f1a446f"/>
    <p:sldId xmlns:r="http://schemas.openxmlformats.org/officeDocument/2006/relationships" id="259" r:id="R28934993f6c541c7"/>
    <p:sldId xmlns:r="http://schemas.openxmlformats.org/officeDocument/2006/relationships" id="260" r:id="R61ccd0da81284e84"/>
    <p:sldId xmlns:r="http://schemas.openxmlformats.org/officeDocument/2006/relationships" id="261" r:id="Rb133a1faa91a4e45"/>
    <p:sldId xmlns:r="http://schemas.openxmlformats.org/officeDocument/2006/relationships" id="262" r:id="R0cf2230a61d7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2e24f47e048a7" /><Relationship Type="http://schemas.openxmlformats.org/officeDocument/2006/relationships/slide" Target="/ppt/slides/slide1.xml" Id="Rbc96dc18fc5d4d26" /><Relationship Type="http://schemas.openxmlformats.org/officeDocument/2006/relationships/slide" Target="/ppt/slides/slide2.xml" Id="R9a8efe14e40447d9" /><Relationship Type="http://schemas.openxmlformats.org/officeDocument/2006/relationships/slide" Target="/ppt/slides/slide3.xml" Id="Rd05d12870f1a446f" /><Relationship Type="http://schemas.openxmlformats.org/officeDocument/2006/relationships/slide" Target="/ppt/slides/slide4.xml" Id="R28934993f6c541c7" /><Relationship Type="http://schemas.openxmlformats.org/officeDocument/2006/relationships/slide" Target="/ppt/slides/slide5.xml" Id="R61ccd0da81284e84" /><Relationship Type="http://schemas.openxmlformats.org/officeDocument/2006/relationships/slide" Target="/ppt/slides/slide6.xml" Id="Rb133a1faa91a4e45" /><Relationship Type="http://schemas.openxmlformats.org/officeDocument/2006/relationships/slide" Target="/ppt/slides/slide7.xml" Id="R0cf2230a61d7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78f176382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f34b21ee4861" /><Relationship Type="http://schemas.openxmlformats.org/officeDocument/2006/relationships/theme" Target="/ppt/slideMasters/theme/theme1.xml" Id="R61c909d242c3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3f34b21ee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66aa5bbb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f60a757e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d097a02f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5d2125da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eb9dcd9df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7fd87866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ba1186a5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EON 85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EON 85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36 003 722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36 198 333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ELISABETH NILSSEN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ODD NILSSEN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ELISABETH NILSSEN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ODD NILSSEN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937 226 675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EON 85 AS</a:t>
            </a:r>
          </a:p>
        </p:txBody>
      </p:sp>
    </p:spTree>
  </p:cSld>
  <p:clrMapOvr>
    <a:masterClrMapping xmlns:a="http://schemas.openxmlformats.org/drawingml/2006/main"/>
  </p:clrMapOvr>
</p:sld>
</file>