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6d6c2d02ff844c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b4061a33a0240a3"/>
  </p:sldMasterIdLst>
  <p:sldIdLst>
    <p:sldId xmlns:r="http://schemas.openxmlformats.org/officeDocument/2006/relationships" id="256" r:id="R8792141191ef4c8a"/>
    <p:sldId xmlns:r="http://schemas.openxmlformats.org/officeDocument/2006/relationships" id="257" r:id="R8ae324843e6d4eb0"/>
    <p:sldId xmlns:r="http://schemas.openxmlformats.org/officeDocument/2006/relationships" id="258" r:id="R73c2a6840bfc47e3"/>
    <p:sldId xmlns:r="http://schemas.openxmlformats.org/officeDocument/2006/relationships" id="259" r:id="R0de701b61265427d"/>
    <p:sldId xmlns:r="http://schemas.openxmlformats.org/officeDocument/2006/relationships" id="260" r:id="Rd33882f4f151468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4061a33a0240a3" /><Relationship Type="http://schemas.openxmlformats.org/officeDocument/2006/relationships/slide" Target="/ppt/slides/slide1.xml" Id="R8792141191ef4c8a" /><Relationship Type="http://schemas.openxmlformats.org/officeDocument/2006/relationships/slide" Target="/ppt/slides/slide2.xml" Id="R8ae324843e6d4eb0" /><Relationship Type="http://schemas.openxmlformats.org/officeDocument/2006/relationships/slide" Target="/ppt/slides/slide3.xml" Id="R73c2a6840bfc47e3" /><Relationship Type="http://schemas.openxmlformats.org/officeDocument/2006/relationships/slide" Target="/ppt/slides/slide4.xml" Id="R0de701b61265427d" /><Relationship Type="http://schemas.openxmlformats.org/officeDocument/2006/relationships/slide" Target="/ppt/slides/slide5.xml" Id="Rd33882f4f151468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f6822b0b41945a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6d3addde1e41b9" /><Relationship Type="http://schemas.openxmlformats.org/officeDocument/2006/relationships/theme" Target="/ppt/slideMasters/theme/theme1.xml" Id="R04abbec67090432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96d3addde1e41b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70a4304142423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318b446c43489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92c17d1aaf43a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e24e34980249f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409e398480459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LID REVISJON &amp; RÅDGIVNING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LID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LID REVISJON &amp; RÅDGIVNING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LID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LID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LID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Kanalveien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5068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937 366 752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LID REVISJON &amp; RÅDGIVNING AS</a:t>
            </a:r>
          </a:p>
        </p:txBody>
      </p:sp>
    </p:spTree>
  </p:cSld>
  <p:clrMapOvr>
    <a:masterClrMapping xmlns:a="http://schemas.openxmlformats.org/drawingml/2006/main"/>
  </p:clrMapOvr>
</p:sld>
</file>