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51d416b33241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895e1b86b24c2f"/>
  </p:sldMasterIdLst>
  <p:sldIdLst>
    <p:sldId xmlns:r="http://schemas.openxmlformats.org/officeDocument/2006/relationships" id="256" r:id="R0d8155d9c4e440c8"/>
    <p:sldId xmlns:r="http://schemas.openxmlformats.org/officeDocument/2006/relationships" id="257" r:id="Rc2e488345c24424c"/>
    <p:sldId xmlns:r="http://schemas.openxmlformats.org/officeDocument/2006/relationships" id="258" r:id="R0d39b9c45daf4442"/>
    <p:sldId xmlns:r="http://schemas.openxmlformats.org/officeDocument/2006/relationships" id="259" r:id="R32b105a641af4b80"/>
    <p:sldId xmlns:r="http://schemas.openxmlformats.org/officeDocument/2006/relationships" id="260" r:id="R99e2389d7a42405a"/>
    <p:sldId xmlns:r="http://schemas.openxmlformats.org/officeDocument/2006/relationships" id="261" r:id="R5faf4ab59ebc4136"/>
    <p:sldId xmlns:r="http://schemas.openxmlformats.org/officeDocument/2006/relationships" id="262" r:id="R8759f221826c4a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895e1b86b24c2f" /><Relationship Type="http://schemas.openxmlformats.org/officeDocument/2006/relationships/slide" Target="/ppt/slides/slide1.xml" Id="R0d8155d9c4e440c8" /><Relationship Type="http://schemas.openxmlformats.org/officeDocument/2006/relationships/slide" Target="/ppt/slides/slide2.xml" Id="Rc2e488345c24424c" /><Relationship Type="http://schemas.openxmlformats.org/officeDocument/2006/relationships/slide" Target="/ppt/slides/slide3.xml" Id="R0d39b9c45daf4442" /><Relationship Type="http://schemas.openxmlformats.org/officeDocument/2006/relationships/slide" Target="/ppt/slides/slide4.xml" Id="R32b105a641af4b80" /><Relationship Type="http://schemas.openxmlformats.org/officeDocument/2006/relationships/slide" Target="/ppt/slides/slide5.xml" Id="R99e2389d7a42405a" /><Relationship Type="http://schemas.openxmlformats.org/officeDocument/2006/relationships/slide" Target="/ppt/slides/slide6.xml" Id="R5faf4ab59ebc4136" /><Relationship Type="http://schemas.openxmlformats.org/officeDocument/2006/relationships/slide" Target="/ppt/slides/slide7.xml" Id="R8759f221826c4a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f49e67d03747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1a4ca033e4bb9" /><Relationship Type="http://schemas.openxmlformats.org/officeDocument/2006/relationships/theme" Target="/ppt/slideMasters/theme/theme1.xml" Id="R5a9af1faf2004e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61a4ca033e4b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e5f2420de45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86d052ee24d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9df9ee6744f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acb7fb9504f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4d170acd44d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1000811a74e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c57471fed42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ADMINISTRATIV REGNSKAPSSERVICE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ADMINISTRATIV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ADMINISTRATIV REGNSKAPSSERVICE AS ble etablert [år] og holder til i Skjetten.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ADMINISTRATIV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ADMINISTRATIV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ADMINISTRATIV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12 969 270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1 640 061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1 508 994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1 170 631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4 676 165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ADMINISTRATIV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LENA MOSTUEN IVERSEN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SILJE MOSTUEN IVERSEN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PEIK CAPITAL AS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IVERSEN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ADMINISTRATIV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Hvamsvingen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2013 Skjetten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84 61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937 416 873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ADMINISTRATIV REGNSKAPSSERVICE AS</a:t>
            </a:r>
          </a:p>
        </p:txBody>
      </p:sp>
    </p:spTree>
  </p:cSld>
  <p:clrMapOvr>
    <a:masterClrMapping xmlns:a="http://schemas.openxmlformats.org/drawingml/2006/main"/>
  </p:clrMapOvr>
</p:sld>
</file>