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122d2c675241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8db885250f423e"/>
  </p:sldMasterIdLst>
  <p:sldIdLst>
    <p:sldId xmlns:r="http://schemas.openxmlformats.org/officeDocument/2006/relationships" id="256" r:id="R8add16376b194b23"/>
    <p:sldId xmlns:r="http://schemas.openxmlformats.org/officeDocument/2006/relationships" id="257" r:id="R370317c378124a55"/>
    <p:sldId xmlns:r="http://schemas.openxmlformats.org/officeDocument/2006/relationships" id="258" r:id="Rffaca88be04b43ff"/>
    <p:sldId xmlns:r="http://schemas.openxmlformats.org/officeDocument/2006/relationships" id="259" r:id="R646099954eb34d92"/>
    <p:sldId xmlns:r="http://schemas.openxmlformats.org/officeDocument/2006/relationships" id="260" r:id="R1c08bc0503494023"/>
    <p:sldId xmlns:r="http://schemas.openxmlformats.org/officeDocument/2006/relationships" id="261" r:id="Rbe5d6699cf0745e4"/>
    <p:sldId xmlns:r="http://schemas.openxmlformats.org/officeDocument/2006/relationships" id="262" r:id="Rcd465fcbd58147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8db885250f423e" /><Relationship Type="http://schemas.openxmlformats.org/officeDocument/2006/relationships/slide" Target="/ppt/slides/slide1.xml" Id="R8add16376b194b23" /><Relationship Type="http://schemas.openxmlformats.org/officeDocument/2006/relationships/slide" Target="/ppt/slides/slide2.xml" Id="R370317c378124a55" /><Relationship Type="http://schemas.openxmlformats.org/officeDocument/2006/relationships/slide" Target="/ppt/slides/slide3.xml" Id="Rffaca88be04b43ff" /><Relationship Type="http://schemas.openxmlformats.org/officeDocument/2006/relationships/slide" Target="/ppt/slides/slide4.xml" Id="R646099954eb34d92" /><Relationship Type="http://schemas.openxmlformats.org/officeDocument/2006/relationships/slide" Target="/ppt/slides/slide5.xml" Id="R1c08bc0503494023" /><Relationship Type="http://schemas.openxmlformats.org/officeDocument/2006/relationships/slide" Target="/ppt/slides/slide6.xml" Id="Rbe5d6699cf0745e4" /><Relationship Type="http://schemas.openxmlformats.org/officeDocument/2006/relationships/slide" Target="/ppt/slides/slide7.xml" Id="Rcd465fcbd58147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00571a35cd46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7b01d249a4929" /><Relationship Type="http://schemas.openxmlformats.org/officeDocument/2006/relationships/theme" Target="/ppt/slideMasters/theme/theme1.xml" Id="R8015b37dedaa42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f7b01d249a49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fee1cd9374a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309b9d89344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0b1099dda49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6f84b780440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3f725aff149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c219a836a4a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e94fd75a349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TEMA REGNSKAP OSLO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TEMA REGNSKAP OSLO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14 355 694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2 718 884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2 227 611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5 911 813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9 397 766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HAGESTANDE DAG TORE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ÅGE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Lørenveien 73A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22881160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937 430 108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