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2090c330e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50c65aa594f16"/>
  </p:sldMasterIdLst>
  <p:sldIdLst>
    <p:sldId xmlns:r="http://schemas.openxmlformats.org/officeDocument/2006/relationships" id="256" r:id="Re4e36a26315f4717"/>
    <p:sldId xmlns:r="http://schemas.openxmlformats.org/officeDocument/2006/relationships" id="257" r:id="R993efcaff66d45a6"/>
    <p:sldId xmlns:r="http://schemas.openxmlformats.org/officeDocument/2006/relationships" id="258" r:id="Rd75fb64a0d0141cc"/>
    <p:sldId xmlns:r="http://schemas.openxmlformats.org/officeDocument/2006/relationships" id="259" r:id="R385166ea35e24681"/>
    <p:sldId xmlns:r="http://schemas.openxmlformats.org/officeDocument/2006/relationships" id="260" r:id="R8c49f279d946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50c65aa594f16" /><Relationship Type="http://schemas.openxmlformats.org/officeDocument/2006/relationships/slide" Target="/ppt/slides/slide1.xml" Id="Re4e36a26315f4717" /><Relationship Type="http://schemas.openxmlformats.org/officeDocument/2006/relationships/slide" Target="/ppt/slides/slide2.xml" Id="R993efcaff66d45a6" /><Relationship Type="http://schemas.openxmlformats.org/officeDocument/2006/relationships/slide" Target="/ppt/slides/slide3.xml" Id="Rd75fb64a0d0141cc" /><Relationship Type="http://schemas.openxmlformats.org/officeDocument/2006/relationships/slide" Target="/ppt/slides/slide4.xml" Id="R385166ea35e24681" /><Relationship Type="http://schemas.openxmlformats.org/officeDocument/2006/relationships/slide" Target="/ppt/slides/slide5.xml" Id="R8c49f279d946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b2917d8e7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af199643849b5" /><Relationship Type="http://schemas.openxmlformats.org/officeDocument/2006/relationships/theme" Target="/ppt/slideMasters/theme/theme1.xml" Id="R09754c7871b7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af1996438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dad1e13a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4eed86a17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728f8d91d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f7aaf5be8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bafee7a1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HORIZONE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HORIZONE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Hammerslia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937 498 101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HORIZONE AS</a:t>
            </a:r>
          </a:p>
        </p:txBody>
      </p:sp>
    </p:spTree>
  </p:cSld>
  <p:clrMapOvr>
    <a:masterClrMapping xmlns:a="http://schemas.openxmlformats.org/drawingml/2006/main"/>
  </p:clrMapOvr>
</p:sld>
</file>