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d1704a7e8245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5ea603795541af"/>
  </p:sldMasterIdLst>
  <p:sldIdLst>
    <p:sldId xmlns:r="http://schemas.openxmlformats.org/officeDocument/2006/relationships" id="256" r:id="R485fc04e4a08454d"/>
    <p:sldId xmlns:r="http://schemas.openxmlformats.org/officeDocument/2006/relationships" id="257" r:id="R38bfc27efd3045b0"/>
    <p:sldId xmlns:r="http://schemas.openxmlformats.org/officeDocument/2006/relationships" id="258" r:id="Re9f4f29ef5c94955"/>
    <p:sldId xmlns:r="http://schemas.openxmlformats.org/officeDocument/2006/relationships" id="259" r:id="R982d9db917c14529"/>
    <p:sldId xmlns:r="http://schemas.openxmlformats.org/officeDocument/2006/relationships" id="260" r:id="R412fed9f7ea54e27"/>
    <p:sldId xmlns:r="http://schemas.openxmlformats.org/officeDocument/2006/relationships" id="261" r:id="Ra3810b5cf88a4146"/>
    <p:sldId xmlns:r="http://schemas.openxmlformats.org/officeDocument/2006/relationships" id="262" r:id="R3e9edb0c6b4944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ea603795541af" /><Relationship Type="http://schemas.openxmlformats.org/officeDocument/2006/relationships/slide" Target="/ppt/slides/slide1.xml" Id="R485fc04e4a08454d" /><Relationship Type="http://schemas.openxmlformats.org/officeDocument/2006/relationships/slide" Target="/ppt/slides/slide2.xml" Id="R38bfc27efd3045b0" /><Relationship Type="http://schemas.openxmlformats.org/officeDocument/2006/relationships/slide" Target="/ppt/slides/slide3.xml" Id="Re9f4f29ef5c94955" /><Relationship Type="http://schemas.openxmlformats.org/officeDocument/2006/relationships/slide" Target="/ppt/slides/slide4.xml" Id="R982d9db917c14529" /><Relationship Type="http://schemas.openxmlformats.org/officeDocument/2006/relationships/slide" Target="/ppt/slides/slide5.xml" Id="R412fed9f7ea54e27" /><Relationship Type="http://schemas.openxmlformats.org/officeDocument/2006/relationships/slide" Target="/ppt/slides/slide6.xml" Id="Ra3810b5cf88a4146" /><Relationship Type="http://schemas.openxmlformats.org/officeDocument/2006/relationships/slide" Target="/ppt/slides/slide7.xml" Id="R3e9edb0c6b4944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26239d6a44a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b03fb325c4597" /><Relationship Type="http://schemas.openxmlformats.org/officeDocument/2006/relationships/theme" Target="/ppt/slideMasters/theme/theme1.xml" Id="Rb7fa2dfed7ee43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9b03fb325c45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7a94d518c4c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3729a65c341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5e708dd2a4c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ab7a72add48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14cf03d7d4c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88672a16343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e9889053546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REMØY SKIPSMEGLING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REMØY SKIPSMEGLING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REMØY SKIPSMEGLING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REMØY SKIPSMEGLING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REMØY SKIPSMEGLING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REMØY SKIPSMEGLING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−2 550 755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−2 827 613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2 955 868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12 557 650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REMØY SKIPSMEGLING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CETRA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REMØY SKIPSMEGLING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10 47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office@remoy.no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www.remoy.no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937 591 977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REMØY SKIPSMEGLING AS</a:t>
            </a:r>
          </a:p>
        </p:txBody>
      </p:sp>
    </p:spTree>
  </p:cSld>
  <p:clrMapOvr>
    <a:masterClrMapping xmlns:a="http://schemas.openxmlformats.org/drawingml/2006/main"/>
  </p:clrMapOvr>
</p:sld>
</file>