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50765acfc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12d1300254283"/>
  </p:sldMasterIdLst>
  <p:sldIdLst>
    <p:sldId xmlns:r="http://schemas.openxmlformats.org/officeDocument/2006/relationships" id="256" r:id="Rdc417534b7ac42d0"/>
    <p:sldId xmlns:r="http://schemas.openxmlformats.org/officeDocument/2006/relationships" id="257" r:id="R453bbcbe9b8140aa"/>
    <p:sldId xmlns:r="http://schemas.openxmlformats.org/officeDocument/2006/relationships" id="258" r:id="R531f6a7baeb14408"/>
    <p:sldId xmlns:r="http://schemas.openxmlformats.org/officeDocument/2006/relationships" id="259" r:id="Rb5d10b5187b14d07"/>
    <p:sldId xmlns:r="http://schemas.openxmlformats.org/officeDocument/2006/relationships" id="260" r:id="Reec5d6985b4b4d49"/>
    <p:sldId xmlns:r="http://schemas.openxmlformats.org/officeDocument/2006/relationships" id="261" r:id="R03c3e5c8fe8f451d"/>
    <p:sldId xmlns:r="http://schemas.openxmlformats.org/officeDocument/2006/relationships" id="262" r:id="Rb48d53bf09f0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12d1300254283" /><Relationship Type="http://schemas.openxmlformats.org/officeDocument/2006/relationships/slide" Target="/ppt/slides/slide1.xml" Id="Rdc417534b7ac42d0" /><Relationship Type="http://schemas.openxmlformats.org/officeDocument/2006/relationships/slide" Target="/ppt/slides/slide2.xml" Id="R453bbcbe9b8140aa" /><Relationship Type="http://schemas.openxmlformats.org/officeDocument/2006/relationships/slide" Target="/ppt/slides/slide3.xml" Id="R531f6a7baeb14408" /><Relationship Type="http://schemas.openxmlformats.org/officeDocument/2006/relationships/slide" Target="/ppt/slides/slide4.xml" Id="Rb5d10b5187b14d07" /><Relationship Type="http://schemas.openxmlformats.org/officeDocument/2006/relationships/slide" Target="/ppt/slides/slide5.xml" Id="Reec5d6985b4b4d49" /><Relationship Type="http://schemas.openxmlformats.org/officeDocument/2006/relationships/slide" Target="/ppt/slides/slide6.xml" Id="R03c3e5c8fe8f451d" /><Relationship Type="http://schemas.openxmlformats.org/officeDocument/2006/relationships/slide" Target="/ppt/slides/slide7.xml" Id="Rb48d53bf09f0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13256bb63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147ee3314e3e" /><Relationship Type="http://schemas.openxmlformats.org/officeDocument/2006/relationships/theme" Target="/ppt/slideMasters/theme/theme1.xml" Id="Rb6352efab47c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e147ee331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8a887832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4ad44031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d251e502d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cd82592c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06f0990740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5954b279d4d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e3a1d49c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 PL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 PL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13 135 866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ASKELAND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Ørjan Askeland, Gjerdevegen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937 600 208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