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57b444882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42ea2f34243f1"/>
  </p:sldMasterIdLst>
  <p:sldIdLst>
    <p:sldId xmlns:r="http://schemas.openxmlformats.org/officeDocument/2006/relationships" id="256" r:id="R9ef53c39d8ac4f53"/>
    <p:sldId xmlns:r="http://schemas.openxmlformats.org/officeDocument/2006/relationships" id="257" r:id="R59869fc4c77e4f47"/>
    <p:sldId xmlns:r="http://schemas.openxmlformats.org/officeDocument/2006/relationships" id="258" r:id="Rf1e58fc6c1024874"/>
    <p:sldId xmlns:r="http://schemas.openxmlformats.org/officeDocument/2006/relationships" id="259" r:id="R3b4aef5ece5349bc"/>
    <p:sldId xmlns:r="http://schemas.openxmlformats.org/officeDocument/2006/relationships" id="260" r:id="R01e2e7680d2f48f6"/>
    <p:sldId xmlns:r="http://schemas.openxmlformats.org/officeDocument/2006/relationships" id="261" r:id="Rf49a18394c214611"/>
    <p:sldId xmlns:r="http://schemas.openxmlformats.org/officeDocument/2006/relationships" id="262" r:id="R697b439a3978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42ea2f34243f1" /><Relationship Type="http://schemas.openxmlformats.org/officeDocument/2006/relationships/slide" Target="/ppt/slides/slide1.xml" Id="R9ef53c39d8ac4f53" /><Relationship Type="http://schemas.openxmlformats.org/officeDocument/2006/relationships/slide" Target="/ppt/slides/slide2.xml" Id="R59869fc4c77e4f47" /><Relationship Type="http://schemas.openxmlformats.org/officeDocument/2006/relationships/slide" Target="/ppt/slides/slide3.xml" Id="Rf1e58fc6c1024874" /><Relationship Type="http://schemas.openxmlformats.org/officeDocument/2006/relationships/slide" Target="/ppt/slides/slide4.xml" Id="R3b4aef5ece5349bc" /><Relationship Type="http://schemas.openxmlformats.org/officeDocument/2006/relationships/slide" Target="/ppt/slides/slide5.xml" Id="R01e2e7680d2f48f6" /><Relationship Type="http://schemas.openxmlformats.org/officeDocument/2006/relationships/slide" Target="/ppt/slides/slide6.xml" Id="Rf49a18394c214611" /><Relationship Type="http://schemas.openxmlformats.org/officeDocument/2006/relationships/slide" Target="/ppt/slides/slide7.xml" Id="R697b439a3978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340731109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7554e73fd4831" /><Relationship Type="http://schemas.openxmlformats.org/officeDocument/2006/relationships/theme" Target="/ppt/slideMasters/theme/theme1.xml" Id="R2e0b1e2c0f96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7554e73fd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0d34e0883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badc7c751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c428fa89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55c7427d7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3af105f9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043da539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21d062a2c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FINANS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154 992 366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174 842 097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 JOHANNE KILLI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937 677 391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FINANS AS</a:t>
            </a:r>
          </a:p>
        </p:txBody>
      </p:sp>
    </p:spTree>
  </p:cSld>
  <p:clrMapOvr>
    <a:masterClrMapping xmlns:a="http://schemas.openxmlformats.org/drawingml/2006/main"/>
  </p:clrMapOvr>
</p:sld>
</file>