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611cebd34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95b7bef234426"/>
  </p:sldMasterIdLst>
  <p:sldIdLst>
    <p:sldId xmlns:r="http://schemas.openxmlformats.org/officeDocument/2006/relationships" id="256" r:id="Rbe042035e0de472e"/>
    <p:sldId xmlns:r="http://schemas.openxmlformats.org/officeDocument/2006/relationships" id="257" r:id="Ra47205fedfe2445d"/>
    <p:sldId xmlns:r="http://schemas.openxmlformats.org/officeDocument/2006/relationships" id="258" r:id="Ra2b82765c5c740c0"/>
    <p:sldId xmlns:r="http://schemas.openxmlformats.org/officeDocument/2006/relationships" id="259" r:id="Ra4fd4aeacd8048e8"/>
    <p:sldId xmlns:r="http://schemas.openxmlformats.org/officeDocument/2006/relationships" id="260" r:id="Rb81c1cef683f4e2f"/>
    <p:sldId xmlns:r="http://schemas.openxmlformats.org/officeDocument/2006/relationships" id="261" r:id="R5be9a58bd5fd423d"/>
    <p:sldId xmlns:r="http://schemas.openxmlformats.org/officeDocument/2006/relationships" id="262" r:id="R9ed69d61b483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95b7bef234426" /><Relationship Type="http://schemas.openxmlformats.org/officeDocument/2006/relationships/slide" Target="/ppt/slides/slide1.xml" Id="Rbe042035e0de472e" /><Relationship Type="http://schemas.openxmlformats.org/officeDocument/2006/relationships/slide" Target="/ppt/slides/slide2.xml" Id="Ra47205fedfe2445d" /><Relationship Type="http://schemas.openxmlformats.org/officeDocument/2006/relationships/slide" Target="/ppt/slides/slide3.xml" Id="Ra2b82765c5c740c0" /><Relationship Type="http://schemas.openxmlformats.org/officeDocument/2006/relationships/slide" Target="/ppt/slides/slide4.xml" Id="Ra4fd4aeacd8048e8" /><Relationship Type="http://schemas.openxmlformats.org/officeDocument/2006/relationships/slide" Target="/ppt/slides/slide5.xml" Id="Rb81c1cef683f4e2f" /><Relationship Type="http://schemas.openxmlformats.org/officeDocument/2006/relationships/slide" Target="/ppt/slides/slide6.xml" Id="R5be9a58bd5fd423d" /><Relationship Type="http://schemas.openxmlformats.org/officeDocument/2006/relationships/slide" Target="/ppt/slides/slide7.xml" Id="R9ed69d61b483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44e9e234d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af1138d9649be" /><Relationship Type="http://schemas.openxmlformats.org/officeDocument/2006/relationships/theme" Target="/ppt/slideMasters/theme/theme1.xml" Id="R665a1cd6c8d6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af1138d96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b4b56037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eb6e2e87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faf1dd0c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082acb5df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684c2f6b2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52a86f37041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f1b2b492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GROUP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7 388 166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BOYE RIIS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Stalsbergveien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mail@novagroup.no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937 872 941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