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cfc5a4116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77273923749f5"/>
  </p:sldMasterIdLst>
  <p:sldIdLst>
    <p:sldId xmlns:r="http://schemas.openxmlformats.org/officeDocument/2006/relationships" id="256" r:id="R19660297927c4e00"/>
    <p:sldId xmlns:r="http://schemas.openxmlformats.org/officeDocument/2006/relationships" id="257" r:id="Raa6853fbd5544828"/>
    <p:sldId xmlns:r="http://schemas.openxmlformats.org/officeDocument/2006/relationships" id="258" r:id="R64e746724c964708"/>
    <p:sldId xmlns:r="http://schemas.openxmlformats.org/officeDocument/2006/relationships" id="259" r:id="R3a7874e2f756455b"/>
    <p:sldId xmlns:r="http://schemas.openxmlformats.org/officeDocument/2006/relationships" id="260" r:id="Rcd395108929d48f9"/>
    <p:sldId xmlns:r="http://schemas.openxmlformats.org/officeDocument/2006/relationships" id="261" r:id="Re1295799238e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77273923749f5" /><Relationship Type="http://schemas.openxmlformats.org/officeDocument/2006/relationships/slide" Target="/ppt/slides/slide1.xml" Id="R19660297927c4e00" /><Relationship Type="http://schemas.openxmlformats.org/officeDocument/2006/relationships/slide" Target="/ppt/slides/slide2.xml" Id="Raa6853fbd5544828" /><Relationship Type="http://schemas.openxmlformats.org/officeDocument/2006/relationships/slide" Target="/ppt/slides/slide3.xml" Id="R64e746724c964708" /><Relationship Type="http://schemas.openxmlformats.org/officeDocument/2006/relationships/slide" Target="/ppt/slides/slide4.xml" Id="R3a7874e2f756455b" /><Relationship Type="http://schemas.openxmlformats.org/officeDocument/2006/relationships/slide" Target="/ppt/slides/slide5.xml" Id="Rcd395108929d48f9" /><Relationship Type="http://schemas.openxmlformats.org/officeDocument/2006/relationships/slide" Target="/ppt/slides/slide6.xml" Id="Re1295799238e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8d8198c83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52da35784f58" /><Relationship Type="http://schemas.openxmlformats.org/officeDocument/2006/relationships/theme" Target="/ppt/slideMasters/theme/theme1.xml" Id="Re10f694d789f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252da3578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181b784c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f6230b13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542268ad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8a09a0f4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262ff38e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57bd26844c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TØRNBY LAUVSNES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