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1190633bb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6975b256f4910"/>
  </p:sldMasterIdLst>
  <p:sldIdLst>
    <p:sldId xmlns:r="http://schemas.openxmlformats.org/officeDocument/2006/relationships" id="256" r:id="R1e8e5207c9a34b73"/>
    <p:sldId xmlns:r="http://schemas.openxmlformats.org/officeDocument/2006/relationships" id="257" r:id="Rdd301a691827482e"/>
    <p:sldId xmlns:r="http://schemas.openxmlformats.org/officeDocument/2006/relationships" id="258" r:id="Re2a15f8485ba47ea"/>
    <p:sldId xmlns:r="http://schemas.openxmlformats.org/officeDocument/2006/relationships" id="259" r:id="Rde9ca7a5e2104d0e"/>
    <p:sldId xmlns:r="http://schemas.openxmlformats.org/officeDocument/2006/relationships" id="260" r:id="R5a35aa49065141b8"/>
    <p:sldId xmlns:r="http://schemas.openxmlformats.org/officeDocument/2006/relationships" id="261" r:id="R123e72a3a938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6975b256f4910" /><Relationship Type="http://schemas.openxmlformats.org/officeDocument/2006/relationships/slide" Target="/ppt/slides/slide1.xml" Id="R1e8e5207c9a34b73" /><Relationship Type="http://schemas.openxmlformats.org/officeDocument/2006/relationships/slide" Target="/ppt/slides/slide2.xml" Id="Rdd301a691827482e" /><Relationship Type="http://schemas.openxmlformats.org/officeDocument/2006/relationships/slide" Target="/ppt/slides/slide3.xml" Id="Re2a15f8485ba47ea" /><Relationship Type="http://schemas.openxmlformats.org/officeDocument/2006/relationships/slide" Target="/ppt/slides/slide4.xml" Id="Rde9ca7a5e2104d0e" /><Relationship Type="http://schemas.openxmlformats.org/officeDocument/2006/relationships/slide" Target="/ppt/slides/slide5.xml" Id="R5a35aa49065141b8" /><Relationship Type="http://schemas.openxmlformats.org/officeDocument/2006/relationships/slide" Target="/ppt/slides/slide6.xml" Id="R123e72a3a938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0f31f0ccc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e18d0c354765" /><Relationship Type="http://schemas.openxmlformats.org/officeDocument/2006/relationships/theme" Target="/ppt/slideMasters/theme/theme1.xml" Id="R57d5bbbb13f5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7e18d0c35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065e3d44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a7233fdc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20102888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4ae4f9c9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1879a0f2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3ac8fdda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LANGSET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ANDREAS AAMODT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HOLMEDAHL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