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61febf125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257d611aa4b93"/>
  </p:sldMasterIdLst>
  <p:sldIdLst>
    <p:sldId xmlns:r="http://schemas.openxmlformats.org/officeDocument/2006/relationships" id="256" r:id="Rec2b8a9b527047de"/>
    <p:sldId xmlns:r="http://schemas.openxmlformats.org/officeDocument/2006/relationships" id="257" r:id="Rb687f145f41f4898"/>
    <p:sldId xmlns:r="http://schemas.openxmlformats.org/officeDocument/2006/relationships" id="258" r:id="Rb3bf55f4e2254ba4"/>
    <p:sldId xmlns:r="http://schemas.openxmlformats.org/officeDocument/2006/relationships" id="259" r:id="R9a3d9b8aeee24086"/>
    <p:sldId xmlns:r="http://schemas.openxmlformats.org/officeDocument/2006/relationships" id="260" r:id="R70cda14ac303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257d611aa4b93" /><Relationship Type="http://schemas.openxmlformats.org/officeDocument/2006/relationships/slide" Target="/ppt/slides/slide1.xml" Id="Rec2b8a9b527047de" /><Relationship Type="http://schemas.openxmlformats.org/officeDocument/2006/relationships/slide" Target="/ppt/slides/slide2.xml" Id="Rb687f145f41f4898" /><Relationship Type="http://schemas.openxmlformats.org/officeDocument/2006/relationships/slide" Target="/ppt/slides/slide3.xml" Id="Rb3bf55f4e2254ba4" /><Relationship Type="http://schemas.openxmlformats.org/officeDocument/2006/relationships/slide" Target="/ppt/slides/slide4.xml" Id="R9a3d9b8aeee24086" /><Relationship Type="http://schemas.openxmlformats.org/officeDocument/2006/relationships/slide" Target="/ppt/slides/slide5.xml" Id="R70cda14ac303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f378692fc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4f406c4146b5" /><Relationship Type="http://schemas.openxmlformats.org/officeDocument/2006/relationships/theme" Target="/ppt/slideMasters/theme/theme1.xml" Id="R57b125dedb00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14f406c41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c478a609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bcec50ec43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79b4e4f46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e024a3e30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7eb99cef54f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