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934c49119641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6d44f0df29454c"/>
  </p:sldMasterIdLst>
  <p:sldIdLst>
    <p:sldId xmlns:r="http://schemas.openxmlformats.org/officeDocument/2006/relationships" id="256" r:id="R26e51a6bf5f94ebc"/>
    <p:sldId xmlns:r="http://schemas.openxmlformats.org/officeDocument/2006/relationships" id="257" r:id="R7648a7b013e7431c"/>
    <p:sldId xmlns:r="http://schemas.openxmlformats.org/officeDocument/2006/relationships" id="258" r:id="Rfba312627dcd4007"/>
    <p:sldId xmlns:r="http://schemas.openxmlformats.org/officeDocument/2006/relationships" id="259" r:id="R027ad4c6b1ee43e7"/>
    <p:sldId xmlns:r="http://schemas.openxmlformats.org/officeDocument/2006/relationships" id="260" r:id="R753637ba950d4eb6"/>
    <p:sldId xmlns:r="http://schemas.openxmlformats.org/officeDocument/2006/relationships" id="261" r:id="R95f5f0612b4242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6d44f0df29454c" /><Relationship Type="http://schemas.openxmlformats.org/officeDocument/2006/relationships/slide" Target="/ppt/slides/slide1.xml" Id="R26e51a6bf5f94ebc" /><Relationship Type="http://schemas.openxmlformats.org/officeDocument/2006/relationships/slide" Target="/ppt/slides/slide2.xml" Id="R7648a7b013e7431c" /><Relationship Type="http://schemas.openxmlformats.org/officeDocument/2006/relationships/slide" Target="/ppt/slides/slide3.xml" Id="Rfba312627dcd4007" /><Relationship Type="http://schemas.openxmlformats.org/officeDocument/2006/relationships/slide" Target="/ppt/slides/slide4.xml" Id="R027ad4c6b1ee43e7" /><Relationship Type="http://schemas.openxmlformats.org/officeDocument/2006/relationships/slide" Target="/ppt/slides/slide5.xml" Id="R753637ba950d4eb6" /><Relationship Type="http://schemas.openxmlformats.org/officeDocument/2006/relationships/slide" Target="/ppt/slides/slide6.xml" Id="R95f5f0612b4242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7128b17b244c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d8fb2b7c341bc" /><Relationship Type="http://schemas.openxmlformats.org/officeDocument/2006/relationships/theme" Target="/ppt/slideMasters/theme/theme1.xml" Id="Rccf114678aa940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dd8fb2b7c341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bd975a13a44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d6cd3d33b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1f26ce5654c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1e0fa687e41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e6195ba664c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b3e55fbf2042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SPAREBANKEN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SPAREBANKEN ØST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MP PENSJON PK  –  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DIRECTMARKETING INVEST AS  –  4,8 %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FORETAKSKONSULENTER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JAG HOLDING AS  –  1,9 %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post@oest.no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937 888 937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SPAREBANKEN ØST</a:t>
            </a:r>
          </a:p>
        </p:txBody>
      </p:sp>
    </p:spTree>
  </p:cSld>
  <p:clrMapOvr>
    <a:masterClrMapping xmlns:a="http://schemas.openxmlformats.org/drawingml/2006/main"/>
  </p:clrMapOvr>
</p:sld>
</file>