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8c239d17ab45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1d4ea4f0134e04"/>
  </p:sldMasterIdLst>
  <p:sldIdLst>
    <p:sldId xmlns:r="http://schemas.openxmlformats.org/officeDocument/2006/relationships" id="256" r:id="Rdbc5c91b410549bb"/>
    <p:sldId xmlns:r="http://schemas.openxmlformats.org/officeDocument/2006/relationships" id="257" r:id="Rd58c92da3b254229"/>
    <p:sldId xmlns:r="http://schemas.openxmlformats.org/officeDocument/2006/relationships" id="258" r:id="Ra4f27dd491214437"/>
    <p:sldId xmlns:r="http://schemas.openxmlformats.org/officeDocument/2006/relationships" id="259" r:id="R62ba1b6aa7204fa6"/>
    <p:sldId xmlns:r="http://schemas.openxmlformats.org/officeDocument/2006/relationships" id="260" r:id="Rbd46b6485c524ef4"/>
    <p:sldId xmlns:r="http://schemas.openxmlformats.org/officeDocument/2006/relationships" id="261" r:id="R1d3249a9edbe45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d4ea4f0134e04" /><Relationship Type="http://schemas.openxmlformats.org/officeDocument/2006/relationships/slide" Target="/ppt/slides/slide1.xml" Id="Rdbc5c91b410549bb" /><Relationship Type="http://schemas.openxmlformats.org/officeDocument/2006/relationships/slide" Target="/ppt/slides/slide2.xml" Id="Rd58c92da3b254229" /><Relationship Type="http://schemas.openxmlformats.org/officeDocument/2006/relationships/slide" Target="/ppt/slides/slide3.xml" Id="Ra4f27dd491214437" /><Relationship Type="http://schemas.openxmlformats.org/officeDocument/2006/relationships/slide" Target="/ppt/slides/slide4.xml" Id="R62ba1b6aa7204fa6" /><Relationship Type="http://schemas.openxmlformats.org/officeDocument/2006/relationships/slide" Target="/ppt/slides/slide5.xml" Id="Rbd46b6485c524ef4" /><Relationship Type="http://schemas.openxmlformats.org/officeDocument/2006/relationships/slide" Target="/ppt/slides/slide6.xml" Id="R1d3249a9edbe45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479a8cfd34d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64c4cb37b4835" /><Relationship Type="http://schemas.openxmlformats.org/officeDocument/2006/relationships/theme" Target="/ppt/slideMasters/theme/theme1.xml" Id="Rb76baf7cb67742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c64c4cb37b48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7ef247be145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c7ecbe43a45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4746a11ff48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7f605782640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ca60e168641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526ce35924a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RINGERIKE HADELAND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RINGERIKE HADELAND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RINGERIKE HADELAND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RINGERIKE HADELAND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RINGERIKE HADELAND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RINGERIKE HADELAND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1-STIFTELSEN RINGERIKE  –  29,6 %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1-STIFTELSEN GRAN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1-STIFTELSEN JEVNAKER LUNNER NITTEDAL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SPESIALFONDET BOREA UTBYTTE  –  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TRONRUD AS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RINGERIKE HADELAND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torv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11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937 889 275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RINGERIKE HADELAND</a:t>
            </a:r>
          </a:p>
        </p:txBody>
      </p:sp>
    </p:spTree>
  </p:cSld>
  <p:clrMapOvr>
    <a:masterClrMapping xmlns:a="http://schemas.openxmlformats.org/drawingml/2006/main"/>
  </p:clrMapOvr>
</p:sld>
</file>