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4edffa5fd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9b07986cd47a9"/>
  </p:sldMasterIdLst>
  <p:sldIdLst>
    <p:sldId xmlns:r="http://schemas.openxmlformats.org/officeDocument/2006/relationships" id="256" r:id="R3ee97930811b4346"/>
    <p:sldId xmlns:r="http://schemas.openxmlformats.org/officeDocument/2006/relationships" id="257" r:id="Rc234320f30c24396"/>
    <p:sldId xmlns:r="http://schemas.openxmlformats.org/officeDocument/2006/relationships" id="258" r:id="R6d1fb94563854bb3"/>
    <p:sldId xmlns:r="http://schemas.openxmlformats.org/officeDocument/2006/relationships" id="259" r:id="Red49b817d4734cf2"/>
    <p:sldId xmlns:r="http://schemas.openxmlformats.org/officeDocument/2006/relationships" id="260" r:id="R149f4a62e9dd483b"/>
    <p:sldId xmlns:r="http://schemas.openxmlformats.org/officeDocument/2006/relationships" id="261" r:id="Re605a182904e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9b07986cd47a9" /><Relationship Type="http://schemas.openxmlformats.org/officeDocument/2006/relationships/slide" Target="/ppt/slides/slide1.xml" Id="R3ee97930811b4346" /><Relationship Type="http://schemas.openxmlformats.org/officeDocument/2006/relationships/slide" Target="/ppt/slides/slide2.xml" Id="Rc234320f30c24396" /><Relationship Type="http://schemas.openxmlformats.org/officeDocument/2006/relationships/slide" Target="/ppt/slides/slide3.xml" Id="R6d1fb94563854bb3" /><Relationship Type="http://schemas.openxmlformats.org/officeDocument/2006/relationships/slide" Target="/ppt/slides/slide4.xml" Id="Red49b817d4734cf2" /><Relationship Type="http://schemas.openxmlformats.org/officeDocument/2006/relationships/slide" Target="/ppt/slides/slide5.xml" Id="R149f4a62e9dd483b" /><Relationship Type="http://schemas.openxmlformats.org/officeDocument/2006/relationships/slide" Target="/ppt/slides/slide6.xml" Id="Re605a182904e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ba9f3643c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24a048d24671" /><Relationship Type="http://schemas.openxmlformats.org/officeDocument/2006/relationships/theme" Target="/ppt/slideMasters/theme/theme1.xml" Id="Rbc6d5f0095ce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024a048d2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5f353d8a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211b9f75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d6b533ea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a3f4680c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7b9e230ce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4ba443bf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LARVIK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ANDEBU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