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0b2562280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b730405a24f32"/>
  </p:sldMasterIdLst>
  <p:sldIdLst>
    <p:sldId xmlns:r="http://schemas.openxmlformats.org/officeDocument/2006/relationships" id="256" r:id="Rb2ce6c87a7ff4a3b"/>
    <p:sldId xmlns:r="http://schemas.openxmlformats.org/officeDocument/2006/relationships" id="257" r:id="R2830d4ca1c91481a"/>
    <p:sldId xmlns:r="http://schemas.openxmlformats.org/officeDocument/2006/relationships" id="258" r:id="Ra1276cd6c46f4a52"/>
    <p:sldId xmlns:r="http://schemas.openxmlformats.org/officeDocument/2006/relationships" id="259" r:id="R6f4cd775c616476d"/>
    <p:sldId xmlns:r="http://schemas.openxmlformats.org/officeDocument/2006/relationships" id="260" r:id="Rb3f0fbbb9a8f41c5"/>
    <p:sldId xmlns:r="http://schemas.openxmlformats.org/officeDocument/2006/relationships" id="261" r:id="R3e0baf7fd446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730405a24f32" /><Relationship Type="http://schemas.openxmlformats.org/officeDocument/2006/relationships/slide" Target="/ppt/slides/slide1.xml" Id="Rb2ce6c87a7ff4a3b" /><Relationship Type="http://schemas.openxmlformats.org/officeDocument/2006/relationships/slide" Target="/ppt/slides/slide2.xml" Id="R2830d4ca1c91481a" /><Relationship Type="http://schemas.openxmlformats.org/officeDocument/2006/relationships/slide" Target="/ppt/slides/slide3.xml" Id="Ra1276cd6c46f4a52" /><Relationship Type="http://schemas.openxmlformats.org/officeDocument/2006/relationships/slide" Target="/ppt/slides/slide4.xml" Id="R6f4cd775c616476d" /><Relationship Type="http://schemas.openxmlformats.org/officeDocument/2006/relationships/slide" Target="/ppt/slides/slide5.xml" Id="Rb3f0fbbb9a8f41c5" /><Relationship Type="http://schemas.openxmlformats.org/officeDocument/2006/relationships/slide" Target="/ppt/slides/slide6.xml" Id="R3e0baf7fd446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926243e03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bcda6c95499c" /><Relationship Type="http://schemas.openxmlformats.org/officeDocument/2006/relationships/theme" Target="/ppt/slideMasters/theme/theme1.xml" Id="R47927b60fab4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8bcda6c95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ba2dccf05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db4fe01d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d3763c5c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58af7757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b4793e7a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c8e8ab58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SPAREBANK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