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6d87ec69c747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8b3c16f794cd2"/>
  </p:sldMasterIdLst>
  <p:sldIdLst>
    <p:sldId xmlns:r="http://schemas.openxmlformats.org/officeDocument/2006/relationships" id="256" r:id="Rce78a7e5e5da460e"/>
    <p:sldId xmlns:r="http://schemas.openxmlformats.org/officeDocument/2006/relationships" id="257" r:id="R38a6e0bb3fdc4df9"/>
    <p:sldId xmlns:r="http://schemas.openxmlformats.org/officeDocument/2006/relationships" id="258" r:id="Rffa8744f206b429d"/>
    <p:sldId xmlns:r="http://schemas.openxmlformats.org/officeDocument/2006/relationships" id="259" r:id="Rd93ab678b8ad4a65"/>
    <p:sldId xmlns:r="http://schemas.openxmlformats.org/officeDocument/2006/relationships" id="260" r:id="Ra34ce63d879d4ae3"/>
    <p:sldId xmlns:r="http://schemas.openxmlformats.org/officeDocument/2006/relationships" id="261" r:id="Rae8135c15a27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8b3c16f794cd2" /><Relationship Type="http://schemas.openxmlformats.org/officeDocument/2006/relationships/slide" Target="/ppt/slides/slide1.xml" Id="Rce78a7e5e5da460e" /><Relationship Type="http://schemas.openxmlformats.org/officeDocument/2006/relationships/slide" Target="/ppt/slides/slide2.xml" Id="R38a6e0bb3fdc4df9" /><Relationship Type="http://schemas.openxmlformats.org/officeDocument/2006/relationships/slide" Target="/ppt/slides/slide3.xml" Id="Rffa8744f206b429d" /><Relationship Type="http://schemas.openxmlformats.org/officeDocument/2006/relationships/slide" Target="/ppt/slides/slide4.xml" Id="Rd93ab678b8ad4a65" /><Relationship Type="http://schemas.openxmlformats.org/officeDocument/2006/relationships/slide" Target="/ppt/slides/slide5.xml" Id="Ra34ce63d879d4ae3" /><Relationship Type="http://schemas.openxmlformats.org/officeDocument/2006/relationships/slide" Target="/ppt/slides/slide6.xml" Id="Rae8135c15a27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2a490a22c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b8c1197224681" /><Relationship Type="http://schemas.openxmlformats.org/officeDocument/2006/relationships/theme" Target="/ppt/slideMasters/theme/theme1.xml" Id="R2bbf117074a1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b8c119722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27e68a671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958c5b624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c534d605b4b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abfdbf35d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2e564885d43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7cb0441d8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LILLESANDS SPAREBANK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123 483 000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48 348 000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603 968 000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4 421 605 000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post@lillesands-sparebank.no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