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d52952c2c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31f5af4e34eaf"/>
  </p:sldMasterIdLst>
  <p:sldIdLst>
    <p:sldId xmlns:r="http://schemas.openxmlformats.org/officeDocument/2006/relationships" id="256" r:id="R2887fe39771c4017"/>
    <p:sldId xmlns:r="http://schemas.openxmlformats.org/officeDocument/2006/relationships" id="257" r:id="R4a9148f1945343e5"/>
    <p:sldId xmlns:r="http://schemas.openxmlformats.org/officeDocument/2006/relationships" id="258" r:id="R9436976f3b2c46d4"/>
    <p:sldId xmlns:r="http://schemas.openxmlformats.org/officeDocument/2006/relationships" id="259" r:id="Ra4541ee5b2514cee"/>
    <p:sldId xmlns:r="http://schemas.openxmlformats.org/officeDocument/2006/relationships" id="260" r:id="Ra9cde6302c84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31f5af4e34eaf" /><Relationship Type="http://schemas.openxmlformats.org/officeDocument/2006/relationships/slide" Target="/ppt/slides/slide1.xml" Id="R2887fe39771c4017" /><Relationship Type="http://schemas.openxmlformats.org/officeDocument/2006/relationships/slide" Target="/ppt/slides/slide2.xml" Id="R4a9148f1945343e5" /><Relationship Type="http://schemas.openxmlformats.org/officeDocument/2006/relationships/slide" Target="/ppt/slides/slide3.xml" Id="R9436976f3b2c46d4" /><Relationship Type="http://schemas.openxmlformats.org/officeDocument/2006/relationships/slide" Target="/ppt/slides/slide4.xml" Id="Ra4541ee5b2514cee" /><Relationship Type="http://schemas.openxmlformats.org/officeDocument/2006/relationships/slide" Target="/ppt/slides/slide5.xml" Id="Ra9cde6302c84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d54dbfb93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dcc3db5a441c" /><Relationship Type="http://schemas.openxmlformats.org/officeDocument/2006/relationships/theme" Target="/ppt/slideMasters/theme/theme1.xml" Id="R92e73fd0df2e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2dcc3db5a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e4f5277e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4853bc2a2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a536856fe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f74b57c3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da9bcf1e1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