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3c7561a28441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a21b8d62894652"/>
  </p:sldMasterIdLst>
  <p:sldIdLst>
    <p:sldId xmlns:r="http://schemas.openxmlformats.org/officeDocument/2006/relationships" id="256" r:id="R72184c8e7cb2424a"/>
    <p:sldId xmlns:r="http://schemas.openxmlformats.org/officeDocument/2006/relationships" id="257" r:id="Rdf7cddf9cfb3468c"/>
    <p:sldId xmlns:r="http://schemas.openxmlformats.org/officeDocument/2006/relationships" id="258" r:id="R93e5c454e3f94bdb"/>
    <p:sldId xmlns:r="http://schemas.openxmlformats.org/officeDocument/2006/relationships" id="259" r:id="Rbbf358d022f9482c"/>
    <p:sldId xmlns:r="http://schemas.openxmlformats.org/officeDocument/2006/relationships" id="260" r:id="Rf4042a30514648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21b8d62894652" /><Relationship Type="http://schemas.openxmlformats.org/officeDocument/2006/relationships/slide" Target="/ppt/slides/slide1.xml" Id="R72184c8e7cb2424a" /><Relationship Type="http://schemas.openxmlformats.org/officeDocument/2006/relationships/slide" Target="/ppt/slides/slide2.xml" Id="Rdf7cddf9cfb3468c" /><Relationship Type="http://schemas.openxmlformats.org/officeDocument/2006/relationships/slide" Target="/ppt/slides/slide3.xml" Id="R93e5c454e3f94bdb" /><Relationship Type="http://schemas.openxmlformats.org/officeDocument/2006/relationships/slide" Target="/ppt/slides/slide4.xml" Id="Rbbf358d022f9482c" /><Relationship Type="http://schemas.openxmlformats.org/officeDocument/2006/relationships/slide" Target="/ppt/slides/slide5.xml" Id="Rf4042a30514648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235fa3dd4947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663a22eb0480b" /><Relationship Type="http://schemas.openxmlformats.org/officeDocument/2006/relationships/theme" Target="/ppt/slideMasters/theme/theme1.xml" Id="R8a620b7c703e46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0663a22eb048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72859975949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d99482e3347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5757deaf443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f81f5e31c4c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66bb5df2e4e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Valle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 Sparebank ble etablert [år] og holder til i Valle.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Nordibøvegen 143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4747 Valle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93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post@valle-sparebank.no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www.valle-sparebank.no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937 893 922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