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213a2a9cc4e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28d4ec98df42b1"/>
  </p:sldMasterIdLst>
  <p:sldIdLst>
    <p:sldId xmlns:r="http://schemas.openxmlformats.org/officeDocument/2006/relationships" id="256" r:id="R9b75c1fe9c06451b"/>
    <p:sldId xmlns:r="http://schemas.openxmlformats.org/officeDocument/2006/relationships" id="257" r:id="Ra85ecc0765dd4381"/>
    <p:sldId xmlns:r="http://schemas.openxmlformats.org/officeDocument/2006/relationships" id="258" r:id="Reeb8edd322b34992"/>
    <p:sldId xmlns:r="http://schemas.openxmlformats.org/officeDocument/2006/relationships" id="259" r:id="R672cd18b60404b9b"/>
    <p:sldId xmlns:r="http://schemas.openxmlformats.org/officeDocument/2006/relationships" id="260" r:id="R977c36165622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28d4ec98df42b1" /><Relationship Type="http://schemas.openxmlformats.org/officeDocument/2006/relationships/slide" Target="/ppt/slides/slide1.xml" Id="R9b75c1fe9c06451b" /><Relationship Type="http://schemas.openxmlformats.org/officeDocument/2006/relationships/slide" Target="/ppt/slides/slide2.xml" Id="Ra85ecc0765dd4381" /><Relationship Type="http://schemas.openxmlformats.org/officeDocument/2006/relationships/slide" Target="/ppt/slides/slide3.xml" Id="Reeb8edd322b34992" /><Relationship Type="http://schemas.openxmlformats.org/officeDocument/2006/relationships/slide" Target="/ppt/slides/slide4.xml" Id="R672cd18b60404b9b" /><Relationship Type="http://schemas.openxmlformats.org/officeDocument/2006/relationships/slide" Target="/ppt/slides/slide5.xml" Id="R977c36165622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7f64e63fb4e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085f86cbb40a9" /><Relationship Type="http://schemas.openxmlformats.org/officeDocument/2006/relationships/theme" Target="/ppt/slideMasters/theme/theme1.xml" Id="Rbe8b0f3e95f9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085f86cbb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fc9dcb773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aa6c41d56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c78cf37df40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99471450c44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bf60689ee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 OG HORNNES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OG HORNNES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 OG HORNNES SPAREBANK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OG HORNNES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OG HORNNES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OG HORNNES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Heglands veg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92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post@eh-sparebank.no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www.eh-sparebank.no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OG HORNNES SPAREBANK</a:t>
            </a:r>
          </a:p>
        </p:txBody>
      </p:sp>
    </p:spTree>
  </p:cSld>
  <p:clrMapOvr>
    <a:masterClrMapping xmlns:a="http://schemas.openxmlformats.org/drawingml/2006/main"/>
  </p:clrMapOvr>
</p:sld>
</file>