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7a54863c7c42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e62209dafd4cd3"/>
  </p:sldMasterIdLst>
  <p:sldIdLst>
    <p:sldId xmlns:r="http://schemas.openxmlformats.org/officeDocument/2006/relationships" id="256" r:id="Rd453654820c74546"/>
    <p:sldId xmlns:r="http://schemas.openxmlformats.org/officeDocument/2006/relationships" id="257" r:id="R7c78768ba8c8476e"/>
    <p:sldId xmlns:r="http://schemas.openxmlformats.org/officeDocument/2006/relationships" id="258" r:id="Ra2d2419ade61443c"/>
    <p:sldId xmlns:r="http://schemas.openxmlformats.org/officeDocument/2006/relationships" id="259" r:id="R4d9136dd91c74b9e"/>
    <p:sldId xmlns:r="http://schemas.openxmlformats.org/officeDocument/2006/relationships" id="260" r:id="R9d8862ac7cf2425a"/>
    <p:sldId xmlns:r="http://schemas.openxmlformats.org/officeDocument/2006/relationships" id="261" r:id="R75082724a0324f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e62209dafd4cd3" /><Relationship Type="http://schemas.openxmlformats.org/officeDocument/2006/relationships/slide" Target="/ppt/slides/slide1.xml" Id="Rd453654820c74546" /><Relationship Type="http://schemas.openxmlformats.org/officeDocument/2006/relationships/slide" Target="/ppt/slides/slide2.xml" Id="R7c78768ba8c8476e" /><Relationship Type="http://schemas.openxmlformats.org/officeDocument/2006/relationships/slide" Target="/ppt/slides/slide3.xml" Id="Ra2d2419ade61443c" /><Relationship Type="http://schemas.openxmlformats.org/officeDocument/2006/relationships/slide" Target="/ppt/slides/slide4.xml" Id="R4d9136dd91c74b9e" /><Relationship Type="http://schemas.openxmlformats.org/officeDocument/2006/relationships/slide" Target="/ppt/slides/slide5.xml" Id="R9d8862ac7cf2425a" /><Relationship Type="http://schemas.openxmlformats.org/officeDocument/2006/relationships/slide" Target="/ppt/slides/slide6.xml" Id="R75082724a0324f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9a4c20682044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e7022a8474da1" /><Relationship Type="http://schemas.openxmlformats.org/officeDocument/2006/relationships/theme" Target="/ppt/slideMasters/theme/theme1.xml" Id="Rd0daa4442a9846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5e7022a8474d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38d11ec8f43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755a902234d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e8d65908846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1077f3e9f45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c1b87225446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2009211a24c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FLEKKEFJORD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FLEKKEFJORD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FLEKKEFJORD SPAREBANK ble etablert [år] og holder til i Flekkefjord.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FLEKKEFJORD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FLEKKEFJORD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FLEKKEFJORD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SPARESKILLINGSBANKEN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KOMMUNAL LANDSPENSJONSKASSE GJENSIDIG FORSIKRINGSSELSKAP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EGENKAPITALBEVIS  –  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HASLELUND HOLDING AS  –  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SPAREBANKEN NORGE  –  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OPAL MARITIME AS  –  1,4 %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FLEKKEFJORD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Brogaten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4400 Flekkefjord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32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mail@flekkefjordsparebank.no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937 894 627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FLEKKEFJORD SPAREBANK</a:t>
            </a:r>
          </a:p>
        </p:txBody>
      </p:sp>
    </p:spTree>
  </p:cSld>
  <p:clrMapOvr>
    <a:masterClrMapping xmlns:a="http://schemas.openxmlformats.org/drawingml/2006/main"/>
  </p:clrMapOvr>
</p:sld>
</file>