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3970c5a1a546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1a1377e0b0471a"/>
  </p:sldMasterIdLst>
  <p:sldIdLst>
    <p:sldId xmlns:r="http://schemas.openxmlformats.org/officeDocument/2006/relationships" id="256" r:id="Rdc2dce7339d34778"/>
    <p:sldId xmlns:r="http://schemas.openxmlformats.org/officeDocument/2006/relationships" id="257" r:id="R689a9fe02b8547ca"/>
    <p:sldId xmlns:r="http://schemas.openxmlformats.org/officeDocument/2006/relationships" id="258" r:id="Ra2131474b82d476e"/>
    <p:sldId xmlns:r="http://schemas.openxmlformats.org/officeDocument/2006/relationships" id="259" r:id="Radc407ed6c6c43fa"/>
    <p:sldId xmlns:r="http://schemas.openxmlformats.org/officeDocument/2006/relationships" id="260" r:id="R212dc2b8041f43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1a1377e0b0471a" /><Relationship Type="http://schemas.openxmlformats.org/officeDocument/2006/relationships/slide" Target="/ppt/slides/slide1.xml" Id="Rdc2dce7339d34778" /><Relationship Type="http://schemas.openxmlformats.org/officeDocument/2006/relationships/slide" Target="/ppt/slides/slide2.xml" Id="R689a9fe02b8547ca" /><Relationship Type="http://schemas.openxmlformats.org/officeDocument/2006/relationships/slide" Target="/ppt/slides/slide3.xml" Id="Ra2131474b82d476e" /><Relationship Type="http://schemas.openxmlformats.org/officeDocument/2006/relationships/slide" Target="/ppt/slides/slide4.xml" Id="Radc407ed6c6c43fa" /><Relationship Type="http://schemas.openxmlformats.org/officeDocument/2006/relationships/slide" Target="/ppt/slides/slide5.xml" Id="R212dc2b8041f43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c344aef1514a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340a6ab4d473b" /><Relationship Type="http://schemas.openxmlformats.org/officeDocument/2006/relationships/theme" Target="/ppt/slideMasters/theme/theme1.xml" Id="Ra61a0eaba1e743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7340a6ab4d47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f4dd186154c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be44e09de45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967ec34d641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d6e0d4b8f43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3e3204f364a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SPARESKILLINGSBANKEN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SPARESKILLINGSBANKEN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SPARESKILLINGSBANKEN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SPARESKILLINGSBANKEN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SPARESKILLINGSBANKEN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SPARESKILLINGSBANKEN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Festningsgata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17 26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post@spareskillingsbanken.no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937 894 716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SPARESKILLINGSBANKEN</a:t>
            </a:r>
          </a:p>
        </p:txBody>
      </p:sp>
    </p:spTree>
  </p:cSld>
  <p:clrMapOvr>
    <a:masterClrMapping xmlns:a="http://schemas.openxmlformats.org/drawingml/2006/main"/>
  </p:clrMapOvr>
</p:sld>
</file>