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77675196e42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4df2d319224209"/>
  </p:sldMasterIdLst>
  <p:sldIdLst>
    <p:sldId xmlns:r="http://schemas.openxmlformats.org/officeDocument/2006/relationships" id="256" r:id="R014a3461d6f840c1"/>
    <p:sldId xmlns:r="http://schemas.openxmlformats.org/officeDocument/2006/relationships" id="257" r:id="R7d5084ee35654be3"/>
    <p:sldId xmlns:r="http://schemas.openxmlformats.org/officeDocument/2006/relationships" id="258" r:id="Rd5252b520bb340ee"/>
    <p:sldId xmlns:r="http://schemas.openxmlformats.org/officeDocument/2006/relationships" id="259" r:id="R5670192873e44b8c"/>
    <p:sldId xmlns:r="http://schemas.openxmlformats.org/officeDocument/2006/relationships" id="260" r:id="R094c2280437647a0"/>
    <p:sldId xmlns:r="http://schemas.openxmlformats.org/officeDocument/2006/relationships" id="261" r:id="R0fe9caa7478040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df2d319224209" /><Relationship Type="http://schemas.openxmlformats.org/officeDocument/2006/relationships/slide" Target="/ppt/slides/slide1.xml" Id="R014a3461d6f840c1" /><Relationship Type="http://schemas.openxmlformats.org/officeDocument/2006/relationships/slide" Target="/ppt/slides/slide2.xml" Id="R7d5084ee35654be3" /><Relationship Type="http://schemas.openxmlformats.org/officeDocument/2006/relationships/slide" Target="/ppt/slides/slide3.xml" Id="Rd5252b520bb340ee" /><Relationship Type="http://schemas.openxmlformats.org/officeDocument/2006/relationships/slide" Target="/ppt/slides/slide4.xml" Id="R5670192873e44b8c" /><Relationship Type="http://schemas.openxmlformats.org/officeDocument/2006/relationships/slide" Target="/ppt/slides/slide5.xml" Id="R094c2280437647a0" /><Relationship Type="http://schemas.openxmlformats.org/officeDocument/2006/relationships/slide" Target="/ppt/slides/slide6.xml" Id="R0fe9caa7478040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1baafe400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c2620acf542fc" /><Relationship Type="http://schemas.openxmlformats.org/officeDocument/2006/relationships/theme" Target="/ppt/slideMasters/theme/theme1.xml" Id="R9255b12f6b70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c2620acf5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4c79e147c43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3ed0c4d7d4c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ce6093714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ca2e743d64d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11be69815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7321532db47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SPAREBANK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 KOMMUNE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