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3e5e69850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61f0300e245ba"/>
  </p:sldMasterIdLst>
  <p:sldIdLst>
    <p:sldId xmlns:r="http://schemas.openxmlformats.org/officeDocument/2006/relationships" id="256" r:id="Rde518a4876a54939"/>
    <p:sldId xmlns:r="http://schemas.openxmlformats.org/officeDocument/2006/relationships" id="257" r:id="Rf14cdac5d2ab415b"/>
    <p:sldId xmlns:r="http://schemas.openxmlformats.org/officeDocument/2006/relationships" id="258" r:id="R398ddd3efd83412e"/>
    <p:sldId xmlns:r="http://schemas.openxmlformats.org/officeDocument/2006/relationships" id="259" r:id="R9d02fce7a4f34314"/>
    <p:sldId xmlns:r="http://schemas.openxmlformats.org/officeDocument/2006/relationships" id="260" r:id="R40b5298779c34e30"/>
    <p:sldId xmlns:r="http://schemas.openxmlformats.org/officeDocument/2006/relationships" id="261" r:id="R50e2082e4d54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61f0300e245ba" /><Relationship Type="http://schemas.openxmlformats.org/officeDocument/2006/relationships/slide" Target="/ppt/slides/slide1.xml" Id="Rde518a4876a54939" /><Relationship Type="http://schemas.openxmlformats.org/officeDocument/2006/relationships/slide" Target="/ppt/slides/slide2.xml" Id="Rf14cdac5d2ab415b" /><Relationship Type="http://schemas.openxmlformats.org/officeDocument/2006/relationships/slide" Target="/ppt/slides/slide3.xml" Id="R398ddd3efd83412e" /><Relationship Type="http://schemas.openxmlformats.org/officeDocument/2006/relationships/slide" Target="/ppt/slides/slide4.xml" Id="R9d02fce7a4f34314" /><Relationship Type="http://schemas.openxmlformats.org/officeDocument/2006/relationships/slide" Target="/ppt/slides/slide5.xml" Id="R40b5298779c34e30" /><Relationship Type="http://schemas.openxmlformats.org/officeDocument/2006/relationships/slide" Target="/ppt/slides/slide6.xml" Id="R50e2082e4d54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2dcc3fe5e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123cbd1554876" /><Relationship Type="http://schemas.openxmlformats.org/officeDocument/2006/relationships/theme" Target="/ppt/slideMasters/theme/theme1.xml" Id="Reab3cbfbdc91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123cbd155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6af36863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85613efb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fb5e475d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e1571c63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c18d4b7d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476e8f48e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