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79ab80bac41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58c07b88645b7"/>
  </p:sldMasterIdLst>
  <p:sldIdLst>
    <p:sldId xmlns:r="http://schemas.openxmlformats.org/officeDocument/2006/relationships" id="256" r:id="R0e38b58b85234dbb"/>
    <p:sldId xmlns:r="http://schemas.openxmlformats.org/officeDocument/2006/relationships" id="257" r:id="R95eaccbb813c45f0"/>
    <p:sldId xmlns:r="http://schemas.openxmlformats.org/officeDocument/2006/relationships" id="258" r:id="R4c5b7493151a4e03"/>
    <p:sldId xmlns:r="http://schemas.openxmlformats.org/officeDocument/2006/relationships" id="259" r:id="Rba8fc0a857de4368"/>
    <p:sldId xmlns:r="http://schemas.openxmlformats.org/officeDocument/2006/relationships" id="260" r:id="Re816719d2427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58c07b88645b7" /><Relationship Type="http://schemas.openxmlformats.org/officeDocument/2006/relationships/slide" Target="/ppt/slides/slide1.xml" Id="R0e38b58b85234dbb" /><Relationship Type="http://schemas.openxmlformats.org/officeDocument/2006/relationships/slide" Target="/ppt/slides/slide2.xml" Id="R95eaccbb813c45f0" /><Relationship Type="http://schemas.openxmlformats.org/officeDocument/2006/relationships/slide" Target="/ppt/slides/slide3.xml" Id="R4c5b7493151a4e03" /><Relationship Type="http://schemas.openxmlformats.org/officeDocument/2006/relationships/slide" Target="/ppt/slides/slide4.xml" Id="Rba8fc0a857de4368" /><Relationship Type="http://schemas.openxmlformats.org/officeDocument/2006/relationships/slide" Target="/ppt/slides/slide5.xml" Id="Re816719d2427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c6f1935a1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efcd1edf4d61" /><Relationship Type="http://schemas.openxmlformats.org/officeDocument/2006/relationships/theme" Target="/ppt/slideMasters/theme/theme1.xml" Id="Rf09ccef6218548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0fefcd1edf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a714f26c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727d0b0b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fea99f918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53801c119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56b1e1f34f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SPAREBANK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Nesttunvegen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03411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nettpost@fanasparebank.no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SPAREBANK</a:t>
            </a:r>
          </a:p>
        </p:txBody>
      </p:sp>
    </p:spTree>
  </p:cSld>
  <p:clrMapOvr>
    <a:masterClrMapping xmlns:a="http://schemas.openxmlformats.org/drawingml/2006/main"/>
  </p:clrMapOvr>
</p:sld>
</file>