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f3078bca545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528e22db54ca8"/>
  </p:sldMasterIdLst>
  <p:sldIdLst>
    <p:sldId xmlns:r="http://schemas.openxmlformats.org/officeDocument/2006/relationships" id="256" r:id="R6e664b03a9834b04"/>
    <p:sldId xmlns:r="http://schemas.openxmlformats.org/officeDocument/2006/relationships" id="257" r:id="R7ed274485cc649ab"/>
    <p:sldId xmlns:r="http://schemas.openxmlformats.org/officeDocument/2006/relationships" id="258" r:id="R83b749f746b1482c"/>
    <p:sldId xmlns:r="http://schemas.openxmlformats.org/officeDocument/2006/relationships" id="259" r:id="R8f37b89634da4d63"/>
    <p:sldId xmlns:r="http://schemas.openxmlformats.org/officeDocument/2006/relationships" id="260" r:id="Ra0cf4713dee3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528e22db54ca8" /><Relationship Type="http://schemas.openxmlformats.org/officeDocument/2006/relationships/slide" Target="/ppt/slides/slide1.xml" Id="R6e664b03a9834b04" /><Relationship Type="http://schemas.openxmlformats.org/officeDocument/2006/relationships/slide" Target="/ppt/slides/slide2.xml" Id="R7ed274485cc649ab" /><Relationship Type="http://schemas.openxmlformats.org/officeDocument/2006/relationships/slide" Target="/ppt/slides/slide3.xml" Id="R83b749f746b1482c" /><Relationship Type="http://schemas.openxmlformats.org/officeDocument/2006/relationships/slide" Target="/ppt/slides/slide4.xml" Id="R8f37b89634da4d63" /><Relationship Type="http://schemas.openxmlformats.org/officeDocument/2006/relationships/slide" Target="/ppt/slides/slide5.xml" Id="Ra0cf4713dee3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2b3ee1356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e64afcb2540fc" /><Relationship Type="http://schemas.openxmlformats.org/officeDocument/2006/relationships/theme" Target="/ppt/slideMasters/theme/theme1.xml" Id="R82f958f8411e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e64afcb25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449cc61a4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bdd0ce3f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7eaf7f10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50bbfb05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0d7a1c00f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SPAREBANK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www.vossabanken.no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SPAREBANK</a:t>
            </a:r>
          </a:p>
        </p:txBody>
      </p:sp>
    </p:spTree>
  </p:cSld>
  <p:clrMapOvr>
    <a:masterClrMapping xmlns:a="http://schemas.openxmlformats.org/drawingml/2006/main"/>
  </p:clrMapOvr>
</p:sld>
</file>