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ddcb05191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7e8b3a6b64015"/>
  </p:sldMasterIdLst>
  <p:sldIdLst>
    <p:sldId xmlns:r="http://schemas.openxmlformats.org/officeDocument/2006/relationships" id="256" r:id="R5b059b71a7874955"/>
    <p:sldId xmlns:r="http://schemas.openxmlformats.org/officeDocument/2006/relationships" id="257" r:id="R674a45d461a84678"/>
    <p:sldId xmlns:r="http://schemas.openxmlformats.org/officeDocument/2006/relationships" id="258" r:id="Rcb4313b7d8c44469"/>
    <p:sldId xmlns:r="http://schemas.openxmlformats.org/officeDocument/2006/relationships" id="259" r:id="R4ceeee508ac343ec"/>
    <p:sldId xmlns:r="http://schemas.openxmlformats.org/officeDocument/2006/relationships" id="260" r:id="R01f1cc42f1084e3f"/>
    <p:sldId xmlns:r="http://schemas.openxmlformats.org/officeDocument/2006/relationships" id="261" r:id="Rb1c9746b186e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7e8b3a6b64015" /><Relationship Type="http://schemas.openxmlformats.org/officeDocument/2006/relationships/slide" Target="/ppt/slides/slide1.xml" Id="R5b059b71a7874955" /><Relationship Type="http://schemas.openxmlformats.org/officeDocument/2006/relationships/slide" Target="/ppt/slides/slide2.xml" Id="R674a45d461a84678" /><Relationship Type="http://schemas.openxmlformats.org/officeDocument/2006/relationships/slide" Target="/ppt/slides/slide3.xml" Id="Rcb4313b7d8c44469" /><Relationship Type="http://schemas.openxmlformats.org/officeDocument/2006/relationships/slide" Target="/ppt/slides/slide4.xml" Id="R4ceeee508ac343ec" /><Relationship Type="http://schemas.openxmlformats.org/officeDocument/2006/relationships/slide" Target="/ppt/slides/slide5.xml" Id="R01f1cc42f1084e3f" /><Relationship Type="http://schemas.openxmlformats.org/officeDocument/2006/relationships/slide" Target="/ppt/slides/slide6.xml" Id="Rb1c9746b186e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af912b081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c2bae946479c" /><Relationship Type="http://schemas.openxmlformats.org/officeDocument/2006/relationships/theme" Target="/ppt/slideMasters/theme/theme1.xml" Id="R89d709bf969a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ec2bae946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592bc897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2b2905d0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56f29532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dbfbab05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73527bbe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e87e86a6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