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c49ea8775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4de73744e444f0"/>
  </p:sldMasterIdLst>
  <p:sldIdLst>
    <p:sldId xmlns:r="http://schemas.openxmlformats.org/officeDocument/2006/relationships" id="256" r:id="Re3fdf645f7db4736"/>
    <p:sldId xmlns:r="http://schemas.openxmlformats.org/officeDocument/2006/relationships" id="257" r:id="Re7370b57354c47e8"/>
    <p:sldId xmlns:r="http://schemas.openxmlformats.org/officeDocument/2006/relationships" id="258" r:id="Rba0bd218acd246dc"/>
    <p:sldId xmlns:r="http://schemas.openxmlformats.org/officeDocument/2006/relationships" id="259" r:id="R92bb09a2b040491b"/>
    <p:sldId xmlns:r="http://schemas.openxmlformats.org/officeDocument/2006/relationships" id="260" r:id="R3a18bda4775c472f"/>
    <p:sldId xmlns:r="http://schemas.openxmlformats.org/officeDocument/2006/relationships" id="261" r:id="Rb97c42f4675a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de73744e444f0" /><Relationship Type="http://schemas.openxmlformats.org/officeDocument/2006/relationships/slide" Target="/ppt/slides/slide1.xml" Id="Re3fdf645f7db4736" /><Relationship Type="http://schemas.openxmlformats.org/officeDocument/2006/relationships/slide" Target="/ppt/slides/slide2.xml" Id="Re7370b57354c47e8" /><Relationship Type="http://schemas.openxmlformats.org/officeDocument/2006/relationships/slide" Target="/ppt/slides/slide3.xml" Id="Rba0bd218acd246dc" /><Relationship Type="http://schemas.openxmlformats.org/officeDocument/2006/relationships/slide" Target="/ppt/slides/slide4.xml" Id="R92bb09a2b040491b" /><Relationship Type="http://schemas.openxmlformats.org/officeDocument/2006/relationships/slide" Target="/ppt/slides/slide5.xml" Id="R3a18bda4775c472f" /><Relationship Type="http://schemas.openxmlformats.org/officeDocument/2006/relationships/slide" Target="/ppt/slides/slide6.xml" Id="Rb97c42f4675a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c35009656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72b16dc414089" /><Relationship Type="http://schemas.openxmlformats.org/officeDocument/2006/relationships/theme" Target="/ppt/slideMasters/theme/theme1.xml" Id="R8c9116a07b68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72b16dc4140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99ce45f1e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e9ae671ea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94000db43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b7ec8cffd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8b9bd6f4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9e0237b62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kundeservice@sbm.no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