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90fc55840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eb4de537a40bd"/>
  </p:sldMasterIdLst>
  <p:sldIdLst>
    <p:sldId xmlns:r="http://schemas.openxmlformats.org/officeDocument/2006/relationships" id="256" r:id="R1581b4e0da8049ee"/>
    <p:sldId xmlns:r="http://schemas.openxmlformats.org/officeDocument/2006/relationships" id="257" r:id="R9514f642878c49f9"/>
    <p:sldId xmlns:r="http://schemas.openxmlformats.org/officeDocument/2006/relationships" id="258" r:id="R28efc4d643894e42"/>
    <p:sldId xmlns:r="http://schemas.openxmlformats.org/officeDocument/2006/relationships" id="259" r:id="R1f5f1f60c9704e4c"/>
    <p:sldId xmlns:r="http://schemas.openxmlformats.org/officeDocument/2006/relationships" id="260" r:id="Rcc2f8eb986674696"/>
    <p:sldId xmlns:r="http://schemas.openxmlformats.org/officeDocument/2006/relationships" id="261" r:id="R30e051b8f5fe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eb4de537a40bd" /><Relationship Type="http://schemas.openxmlformats.org/officeDocument/2006/relationships/slide" Target="/ppt/slides/slide1.xml" Id="R1581b4e0da8049ee" /><Relationship Type="http://schemas.openxmlformats.org/officeDocument/2006/relationships/slide" Target="/ppt/slides/slide2.xml" Id="R9514f642878c49f9" /><Relationship Type="http://schemas.openxmlformats.org/officeDocument/2006/relationships/slide" Target="/ppt/slides/slide3.xml" Id="R28efc4d643894e42" /><Relationship Type="http://schemas.openxmlformats.org/officeDocument/2006/relationships/slide" Target="/ppt/slides/slide4.xml" Id="R1f5f1f60c9704e4c" /><Relationship Type="http://schemas.openxmlformats.org/officeDocument/2006/relationships/slide" Target="/ppt/slides/slide5.xml" Id="Rcc2f8eb986674696" /><Relationship Type="http://schemas.openxmlformats.org/officeDocument/2006/relationships/slide" Target="/ppt/slides/slide6.xml" Id="R30e051b8f5fe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22149b6f0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fd5673bc474a" /><Relationship Type="http://schemas.openxmlformats.org/officeDocument/2006/relationships/theme" Target="/ppt/slideMasters/theme/theme1.xml" Id="Rd480ad97d89a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2fd5673bc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dbe8f105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79c601bc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80d54f57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d86336fe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27d13a91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f980987c2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