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bce7a8960e4f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db891d316246dc"/>
  </p:sldMasterIdLst>
  <p:sldIdLst>
    <p:sldId xmlns:r="http://schemas.openxmlformats.org/officeDocument/2006/relationships" id="256" r:id="R893f6f77d1404d51"/>
    <p:sldId xmlns:r="http://schemas.openxmlformats.org/officeDocument/2006/relationships" id="257" r:id="R4402bb616c804213"/>
    <p:sldId xmlns:r="http://schemas.openxmlformats.org/officeDocument/2006/relationships" id="258" r:id="R9b302d8abe5c43b7"/>
    <p:sldId xmlns:r="http://schemas.openxmlformats.org/officeDocument/2006/relationships" id="259" r:id="R9c6be58bdc454716"/>
    <p:sldId xmlns:r="http://schemas.openxmlformats.org/officeDocument/2006/relationships" id="260" r:id="R1476dfe916bb4807"/>
    <p:sldId xmlns:r="http://schemas.openxmlformats.org/officeDocument/2006/relationships" id="261" r:id="R9c8802a3d22842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db891d316246dc" /><Relationship Type="http://schemas.openxmlformats.org/officeDocument/2006/relationships/slide" Target="/ppt/slides/slide1.xml" Id="R893f6f77d1404d51" /><Relationship Type="http://schemas.openxmlformats.org/officeDocument/2006/relationships/slide" Target="/ppt/slides/slide2.xml" Id="R4402bb616c804213" /><Relationship Type="http://schemas.openxmlformats.org/officeDocument/2006/relationships/slide" Target="/ppt/slides/slide3.xml" Id="R9b302d8abe5c43b7" /><Relationship Type="http://schemas.openxmlformats.org/officeDocument/2006/relationships/slide" Target="/ppt/slides/slide4.xml" Id="R9c6be58bdc454716" /><Relationship Type="http://schemas.openxmlformats.org/officeDocument/2006/relationships/slide" Target="/ppt/slides/slide5.xml" Id="R1476dfe916bb4807" /><Relationship Type="http://schemas.openxmlformats.org/officeDocument/2006/relationships/slide" Target="/ppt/slides/slide6.xml" Id="R9c8802a3d22842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ae689901d44b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e5cda9bf64e4e" /><Relationship Type="http://schemas.openxmlformats.org/officeDocument/2006/relationships/theme" Target="/ppt/slideMasters/theme/theme1.xml" Id="Rb1a34233242e4e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de5cda9bf64e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a5ed6d2364f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997d1e80e46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3990c6e634c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98038ed9c4b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4adf6ade748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232319eb74b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TINDE SPAREBANK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INVEST AS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BUGGE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PSAKTIV AS  –  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26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post@tinde.no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www.tinde.no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937 900 775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