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158a105dc445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7b6bef21414593"/>
  </p:sldMasterIdLst>
  <p:sldIdLst>
    <p:sldId xmlns:r="http://schemas.openxmlformats.org/officeDocument/2006/relationships" id="256" r:id="R048c04431a764197"/>
    <p:sldId xmlns:r="http://schemas.openxmlformats.org/officeDocument/2006/relationships" id="257" r:id="R6b636b2438a14755"/>
    <p:sldId xmlns:r="http://schemas.openxmlformats.org/officeDocument/2006/relationships" id="258" r:id="R679f90ba4f9e4388"/>
    <p:sldId xmlns:r="http://schemas.openxmlformats.org/officeDocument/2006/relationships" id="259" r:id="R17a39a833a354f72"/>
    <p:sldId xmlns:r="http://schemas.openxmlformats.org/officeDocument/2006/relationships" id="260" r:id="Rcba32541b22647d6"/>
    <p:sldId xmlns:r="http://schemas.openxmlformats.org/officeDocument/2006/relationships" id="261" r:id="R82799c96feec49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b6bef21414593" /><Relationship Type="http://schemas.openxmlformats.org/officeDocument/2006/relationships/slide" Target="/ppt/slides/slide1.xml" Id="R048c04431a764197" /><Relationship Type="http://schemas.openxmlformats.org/officeDocument/2006/relationships/slide" Target="/ppt/slides/slide2.xml" Id="R6b636b2438a14755" /><Relationship Type="http://schemas.openxmlformats.org/officeDocument/2006/relationships/slide" Target="/ppt/slides/slide3.xml" Id="R679f90ba4f9e4388" /><Relationship Type="http://schemas.openxmlformats.org/officeDocument/2006/relationships/slide" Target="/ppt/slides/slide4.xml" Id="R17a39a833a354f72" /><Relationship Type="http://schemas.openxmlformats.org/officeDocument/2006/relationships/slide" Target="/ppt/slides/slide5.xml" Id="Rcba32541b22647d6" /><Relationship Type="http://schemas.openxmlformats.org/officeDocument/2006/relationships/slide" Target="/ppt/slides/slide6.xml" Id="R82799c96feec49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f0c71034e040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f3e7eddb9427a" /><Relationship Type="http://schemas.openxmlformats.org/officeDocument/2006/relationships/theme" Target="/ppt/slideMasters/theme/theme1.xml" Id="R1c1871f676e249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bf3e7eddb942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251f520fc4d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7cebe05d841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c0df844dd43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085e715c146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5d3e543db4c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1c54a3f6245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SMN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SMN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NORGE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smn@smn.no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