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f45b0e510d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6a1be1b7654cea"/>
  </p:sldMasterIdLst>
  <p:sldIdLst>
    <p:sldId xmlns:r="http://schemas.openxmlformats.org/officeDocument/2006/relationships" id="256" r:id="Rd4cad97851bf4f42"/>
    <p:sldId xmlns:r="http://schemas.openxmlformats.org/officeDocument/2006/relationships" id="257" r:id="R507229bd1c344841"/>
    <p:sldId xmlns:r="http://schemas.openxmlformats.org/officeDocument/2006/relationships" id="258" r:id="R8b4c2ff4274e41e6"/>
    <p:sldId xmlns:r="http://schemas.openxmlformats.org/officeDocument/2006/relationships" id="259" r:id="R0f8ed06801da414b"/>
    <p:sldId xmlns:r="http://schemas.openxmlformats.org/officeDocument/2006/relationships" id="260" r:id="Rb7dab4457150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a1be1b7654cea" /><Relationship Type="http://schemas.openxmlformats.org/officeDocument/2006/relationships/slide" Target="/ppt/slides/slide1.xml" Id="Rd4cad97851bf4f42" /><Relationship Type="http://schemas.openxmlformats.org/officeDocument/2006/relationships/slide" Target="/ppt/slides/slide2.xml" Id="R507229bd1c344841" /><Relationship Type="http://schemas.openxmlformats.org/officeDocument/2006/relationships/slide" Target="/ppt/slides/slide3.xml" Id="R8b4c2ff4274e41e6" /><Relationship Type="http://schemas.openxmlformats.org/officeDocument/2006/relationships/slide" Target="/ppt/slides/slide4.xml" Id="R0f8ed06801da414b" /><Relationship Type="http://schemas.openxmlformats.org/officeDocument/2006/relationships/slide" Target="/ppt/slides/slide5.xml" Id="Rb7dab4457150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9f2e3d64d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7c801b1f54364" /><Relationship Type="http://schemas.openxmlformats.org/officeDocument/2006/relationships/theme" Target="/ppt/slideMasters/theme/theme1.xml" Id="Rc6b655f12a85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7c801b1f543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d5b668f29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9abe1799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e01ae74e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578ec2c34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cf871094f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OPDALS SPAREBANK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