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0e9978fe5a47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befd93f4244918"/>
  </p:sldMasterIdLst>
  <p:sldIdLst>
    <p:sldId xmlns:r="http://schemas.openxmlformats.org/officeDocument/2006/relationships" id="256" r:id="Rd42570c0f8b34c02"/>
    <p:sldId xmlns:r="http://schemas.openxmlformats.org/officeDocument/2006/relationships" id="257" r:id="Rb7e98f36edad4d39"/>
    <p:sldId xmlns:r="http://schemas.openxmlformats.org/officeDocument/2006/relationships" id="258" r:id="R6d1d796bc92e485d"/>
    <p:sldId xmlns:r="http://schemas.openxmlformats.org/officeDocument/2006/relationships" id="259" r:id="Re146632a712743f1"/>
    <p:sldId xmlns:r="http://schemas.openxmlformats.org/officeDocument/2006/relationships" id="260" r:id="R058293d2c37d40a5"/>
    <p:sldId xmlns:r="http://schemas.openxmlformats.org/officeDocument/2006/relationships" id="261" r:id="R1ba5e0b6b27e43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befd93f4244918" /><Relationship Type="http://schemas.openxmlformats.org/officeDocument/2006/relationships/slide" Target="/ppt/slides/slide1.xml" Id="Rd42570c0f8b34c02" /><Relationship Type="http://schemas.openxmlformats.org/officeDocument/2006/relationships/slide" Target="/ppt/slides/slide2.xml" Id="Rb7e98f36edad4d39" /><Relationship Type="http://schemas.openxmlformats.org/officeDocument/2006/relationships/slide" Target="/ppt/slides/slide3.xml" Id="R6d1d796bc92e485d" /><Relationship Type="http://schemas.openxmlformats.org/officeDocument/2006/relationships/slide" Target="/ppt/slides/slide4.xml" Id="Re146632a712743f1" /><Relationship Type="http://schemas.openxmlformats.org/officeDocument/2006/relationships/slide" Target="/ppt/slides/slide5.xml" Id="R058293d2c37d40a5" /><Relationship Type="http://schemas.openxmlformats.org/officeDocument/2006/relationships/slide" Target="/ppt/slides/slide6.xml" Id="R1ba5e0b6b27e43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eb4df32f4143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8c6a1a8dc4e10" /><Relationship Type="http://schemas.openxmlformats.org/officeDocument/2006/relationships/theme" Target="/ppt/slideMasters/theme/theme1.xml" Id="Rc39b14349ef843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48c6a1a8dc4e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b4da2a46e49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7ebc1ef6f45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32e8940bd4c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5302b69d148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7fc6e71f349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fd23904794d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ØRLAND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ØRLAND SPAREBANK ble etablert [år] og holder til i Brekstad.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AFP HOLDING AS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MIKKELHAUG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HOØEN HOLDING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FOSEN TRANSPORT HOLDING AS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FINSETH AS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ARNFINN PETTERSEN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7130 Brekstad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52 30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post@orland-sparebank.no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www.orland-sparebank.no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SPAREBANK</a:t>
            </a:r>
          </a:p>
        </p:txBody>
      </p:sp>
    </p:spTree>
  </p:cSld>
  <p:clrMapOvr>
    <a:masterClrMapping xmlns:a="http://schemas.openxmlformats.org/drawingml/2006/main"/>
  </p:clrMapOvr>
</p:sld>
</file>