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d1eb599cac48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68578d17a14569"/>
  </p:sldMasterIdLst>
  <p:sldIdLst>
    <p:sldId xmlns:r="http://schemas.openxmlformats.org/officeDocument/2006/relationships" id="256" r:id="Rf86fa85d2386468e"/>
    <p:sldId xmlns:r="http://schemas.openxmlformats.org/officeDocument/2006/relationships" id="257" r:id="Rc5f480f85e274485"/>
    <p:sldId xmlns:r="http://schemas.openxmlformats.org/officeDocument/2006/relationships" id="258" r:id="Rb6cf9423edf44944"/>
    <p:sldId xmlns:r="http://schemas.openxmlformats.org/officeDocument/2006/relationships" id="259" r:id="R8acdd1ed444641a0"/>
    <p:sldId xmlns:r="http://schemas.openxmlformats.org/officeDocument/2006/relationships" id="260" r:id="R86ee315e5f83483e"/>
    <p:sldId xmlns:r="http://schemas.openxmlformats.org/officeDocument/2006/relationships" id="261" r:id="Rfd67802eafa444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68578d17a14569" /><Relationship Type="http://schemas.openxmlformats.org/officeDocument/2006/relationships/slide" Target="/ppt/slides/slide1.xml" Id="Rf86fa85d2386468e" /><Relationship Type="http://schemas.openxmlformats.org/officeDocument/2006/relationships/slide" Target="/ppt/slides/slide2.xml" Id="Rc5f480f85e274485" /><Relationship Type="http://schemas.openxmlformats.org/officeDocument/2006/relationships/slide" Target="/ppt/slides/slide3.xml" Id="Rb6cf9423edf44944" /><Relationship Type="http://schemas.openxmlformats.org/officeDocument/2006/relationships/slide" Target="/ppt/slides/slide4.xml" Id="R8acdd1ed444641a0" /><Relationship Type="http://schemas.openxmlformats.org/officeDocument/2006/relationships/slide" Target="/ppt/slides/slide5.xml" Id="R86ee315e5f83483e" /><Relationship Type="http://schemas.openxmlformats.org/officeDocument/2006/relationships/slide" Target="/ppt/slides/slide6.xml" Id="Rfd67802eafa444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a4ff2b779b4b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e9b9800484874" /><Relationship Type="http://schemas.openxmlformats.org/officeDocument/2006/relationships/theme" Target="/ppt/slideMasters/theme/theme1.xml" Id="R78a8256f8e3a4f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8e9b98004848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9e67417274f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91d90ce744f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f8a98a60043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0e850f22f43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4275506fe4d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fa4065eec42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TRØNDELAG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TRØNDELAG SPAREBANK ble etablert [år] og holder til i Brekstad.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HEMNE SPAREBANK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ÅFJORD SPAREBANK  –  15,9 %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 KOMMUNE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SÆTHER AS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LERNES HOLDING AS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Yrjars gate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7130 Brekstad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07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post@trondelagsparebank.no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www.trondelagsparebank.no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937 902 174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SPAREBANK</a:t>
            </a:r>
          </a:p>
        </p:txBody>
      </p:sp>
    </p:spTree>
  </p:cSld>
  <p:clrMapOvr>
    <a:masterClrMapping xmlns:a="http://schemas.openxmlformats.org/drawingml/2006/main"/>
  </p:clrMapOvr>
</p:sld>
</file>